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11"/>
  </p:notesMasterIdLst>
  <p:sldIdLst>
    <p:sldId id="264" r:id="rId2"/>
    <p:sldId id="270" r:id="rId3"/>
    <p:sldId id="271" r:id="rId4"/>
    <p:sldId id="272" r:id="rId5"/>
    <p:sldId id="280" r:id="rId6"/>
    <p:sldId id="273" r:id="rId7"/>
    <p:sldId id="281" r:id="rId8"/>
    <p:sldId id="282" r:id="rId9"/>
    <p:sldId id="283" r:id="rId10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31" userDrawn="1">
          <p15:clr>
            <a:srgbClr val="A4A3A4"/>
          </p15:clr>
        </p15:guide>
        <p15:guide id="2" pos="31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0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43" autoAdjust="0"/>
    <p:restoredTop sz="86410"/>
  </p:normalViewPr>
  <p:slideViewPr>
    <p:cSldViewPr snapToGrid="0" showGuides="1">
      <p:cViewPr>
        <p:scale>
          <a:sx n="66" d="100"/>
          <a:sy n="66" d="100"/>
        </p:scale>
        <p:origin x="496" y="460"/>
      </p:cViewPr>
      <p:guideLst>
        <p:guide orient="horz" pos="2731"/>
        <p:guide pos="31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87172-6DDD-4004-8B02-2BB75B10FE24}" type="datetimeFigureOut">
              <a:rPr lang="de-DE" smtClean="0"/>
              <a:t>15.11.2021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6BFB9-5C00-4571-A351-BF5177E548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551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1pPr>
    <a:lvl2pPr marL="342802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2pPr>
    <a:lvl3pPr marL="685606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3pPr>
    <a:lvl4pPr marL="1028408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4pPr>
    <a:lvl5pPr marL="1371211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5pPr>
    <a:lvl6pPr marL="1714013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6pPr>
    <a:lvl7pPr marL="2056817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7pPr>
    <a:lvl8pPr marL="2399619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8pPr>
    <a:lvl9pPr marL="2742423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-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1038" name="Textplatzhalter 1037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2781300"/>
            <a:ext cx="4946649" cy="844690"/>
          </a:xfrm>
        </p:spPr>
        <p:txBody>
          <a:bodyPr anchor="t"/>
          <a:lstStyle>
            <a:lvl1pPr marL="0" indent="0" algn="l">
              <a:buNone/>
              <a:defRPr sz="2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de-DE" dirty="0" smtClean="0"/>
              <a:t>Untertitel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514601" y="1165225"/>
            <a:ext cx="4946649" cy="1476375"/>
          </a:xfrm>
        </p:spPr>
        <p:txBody>
          <a:bodyPr anchor="b"/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1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75" y="24525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352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91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576000" y="1274400"/>
            <a:ext cx="3168000" cy="3384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816000" y="1274400"/>
            <a:ext cx="3168000" cy="3384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490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6" name="Inhaltsplatzhalter 5"/>
          <p:cNvSpPr>
            <a:spLocks noGrp="1" noChangeAspect="1"/>
          </p:cNvSpPr>
          <p:nvPr>
            <p:ph sz="quarter" idx="12"/>
          </p:nvPr>
        </p:nvSpPr>
        <p:spPr>
          <a:xfrm>
            <a:off x="576263" y="1274400"/>
            <a:ext cx="3168000" cy="1656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 noChangeAspect="1"/>
          </p:cNvSpPr>
          <p:nvPr>
            <p:ph sz="quarter" idx="13"/>
          </p:nvPr>
        </p:nvSpPr>
        <p:spPr>
          <a:xfrm>
            <a:off x="576263" y="3002400"/>
            <a:ext cx="3168000" cy="1656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0" name="Inhaltsplatzhalter 9"/>
          <p:cNvSpPr>
            <a:spLocks noGrp="1" noChangeAspect="1"/>
          </p:cNvSpPr>
          <p:nvPr>
            <p:ph sz="quarter" idx="14"/>
          </p:nvPr>
        </p:nvSpPr>
        <p:spPr>
          <a:xfrm>
            <a:off x="3816000" y="1274400"/>
            <a:ext cx="3168000" cy="1656000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2" name="Inhaltsplatzhalter 11"/>
          <p:cNvSpPr>
            <a:spLocks noGrp="1" noChangeAspect="1"/>
          </p:cNvSpPr>
          <p:nvPr>
            <p:ph sz="quarter" idx="15"/>
          </p:nvPr>
        </p:nvSpPr>
        <p:spPr>
          <a:xfrm>
            <a:off x="3816000" y="3002400"/>
            <a:ext cx="3168000" cy="1656000"/>
          </a:xfrm>
          <a:solidFill>
            <a:schemeClr val="accent6"/>
          </a:solidFill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706894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ihandform 35"/>
          <p:cNvSpPr/>
          <p:nvPr userDrawn="1"/>
        </p:nvSpPr>
        <p:spPr>
          <a:xfrm>
            <a:off x="0" y="-1"/>
            <a:ext cx="9144000" cy="4695829"/>
          </a:xfrm>
          <a:custGeom>
            <a:avLst/>
            <a:gdLst>
              <a:gd name="connsiteX0" fmla="*/ 2159000 w 9144000"/>
              <a:gd name="connsiteY0" fmla="*/ 0 h 4695829"/>
              <a:gd name="connsiteX1" fmla="*/ 9144000 w 9144000"/>
              <a:gd name="connsiteY1" fmla="*/ 0 h 4695829"/>
              <a:gd name="connsiteX2" fmla="*/ 9144000 w 9144000"/>
              <a:gd name="connsiteY2" fmla="*/ 3773793 h 4695829"/>
              <a:gd name="connsiteX3" fmla="*/ 9143999 w 9144000"/>
              <a:gd name="connsiteY3" fmla="*/ 3773793 h 4695829"/>
              <a:gd name="connsiteX4" fmla="*/ 9143999 w 9144000"/>
              <a:gd name="connsiteY4" fmla="*/ 4679047 h 4695829"/>
              <a:gd name="connsiteX5" fmla="*/ 8885236 w 9144000"/>
              <a:gd name="connsiteY5" fmla="*/ 4679047 h 4695829"/>
              <a:gd name="connsiteX6" fmla="*/ 8885236 w 9144000"/>
              <a:gd name="connsiteY6" fmla="*/ 4695829 h 4695829"/>
              <a:gd name="connsiteX7" fmla="*/ 8326835 w 9144000"/>
              <a:gd name="connsiteY7" fmla="*/ 4695829 h 4695829"/>
              <a:gd name="connsiteX8" fmla="*/ 8326835 w 9144000"/>
              <a:gd name="connsiteY8" fmla="*/ 4595817 h 4695829"/>
              <a:gd name="connsiteX9" fmla="*/ 8785226 w 9144000"/>
              <a:gd name="connsiteY9" fmla="*/ 4595817 h 4695829"/>
              <a:gd name="connsiteX10" fmla="*/ 8785226 w 9144000"/>
              <a:gd name="connsiteY10" fmla="*/ 4405313 h 4695829"/>
              <a:gd name="connsiteX11" fmla="*/ 8214517 w 9144000"/>
              <a:gd name="connsiteY11" fmla="*/ 4405313 h 4695829"/>
              <a:gd name="connsiteX12" fmla="*/ 8214517 w 9144000"/>
              <a:gd name="connsiteY12" fmla="*/ 4195763 h 4695829"/>
              <a:gd name="connsiteX13" fmla="*/ 7183436 w 9144000"/>
              <a:gd name="connsiteY13" fmla="*/ 4195763 h 4695829"/>
              <a:gd name="connsiteX14" fmla="*/ 7183436 w 9144000"/>
              <a:gd name="connsiteY14" fmla="*/ 4405313 h 4695829"/>
              <a:gd name="connsiteX15" fmla="*/ 7419180 w 9144000"/>
              <a:gd name="connsiteY15" fmla="*/ 4405313 h 4695829"/>
              <a:gd name="connsiteX16" fmla="*/ 7419180 w 9144000"/>
              <a:gd name="connsiteY16" fmla="*/ 4610100 h 4695829"/>
              <a:gd name="connsiteX17" fmla="*/ 7054849 w 9144000"/>
              <a:gd name="connsiteY17" fmla="*/ 4610100 h 4695829"/>
              <a:gd name="connsiteX18" fmla="*/ 7054849 w 9144000"/>
              <a:gd name="connsiteY18" fmla="*/ 4695828 h 4695829"/>
              <a:gd name="connsiteX19" fmla="*/ 6985000 w 9144000"/>
              <a:gd name="connsiteY19" fmla="*/ 4695828 h 4695829"/>
              <a:gd name="connsiteX20" fmla="*/ 6985000 w 9144000"/>
              <a:gd name="connsiteY20" fmla="*/ 4695829 h 4695829"/>
              <a:gd name="connsiteX21" fmla="*/ 0 w 9144000"/>
              <a:gd name="connsiteY21" fmla="*/ 4695829 h 4695829"/>
              <a:gd name="connsiteX22" fmla="*/ 0 w 9144000"/>
              <a:gd name="connsiteY22" fmla="*/ 1 h 4695829"/>
              <a:gd name="connsiteX23" fmla="*/ 2159000 w 9144000"/>
              <a:gd name="connsiteY23" fmla="*/ 1 h 469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44000" h="4695829">
                <a:moveTo>
                  <a:pt x="2159000" y="0"/>
                </a:moveTo>
                <a:lnTo>
                  <a:pt x="9144000" y="0"/>
                </a:lnTo>
                <a:lnTo>
                  <a:pt x="9144000" y="3773793"/>
                </a:lnTo>
                <a:lnTo>
                  <a:pt x="9143999" y="3773793"/>
                </a:lnTo>
                <a:lnTo>
                  <a:pt x="9143999" y="4679047"/>
                </a:lnTo>
                <a:lnTo>
                  <a:pt x="8885236" y="4679047"/>
                </a:lnTo>
                <a:lnTo>
                  <a:pt x="8885236" y="4695829"/>
                </a:lnTo>
                <a:lnTo>
                  <a:pt x="8326835" y="4695829"/>
                </a:lnTo>
                <a:lnTo>
                  <a:pt x="8326835" y="4595817"/>
                </a:lnTo>
                <a:lnTo>
                  <a:pt x="8785226" y="4595817"/>
                </a:lnTo>
                <a:lnTo>
                  <a:pt x="8785226" y="4405313"/>
                </a:lnTo>
                <a:lnTo>
                  <a:pt x="8214517" y="4405313"/>
                </a:lnTo>
                <a:lnTo>
                  <a:pt x="8214517" y="4195763"/>
                </a:lnTo>
                <a:lnTo>
                  <a:pt x="7183436" y="4195763"/>
                </a:lnTo>
                <a:lnTo>
                  <a:pt x="7183436" y="4405313"/>
                </a:lnTo>
                <a:lnTo>
                  <a:pt x="7419180" y="4405313"/>
                </a:lnTo>
                <a:lnTo>
                  <a:pt x="7419180" y="4610100"/>
                </a:lnTo>
                <a:lnTo>
                  <a:pt x="7054849" y="4610100"/>
                </a:lnTo>
                <a:lnTo>
                  <a:pt x="7054849" y="4695828"/>
                </a:lnTo>
                <a:lnTo>
                  <a:pt x="6985000" y="4695828"/>
                </a:lnTo>
                <a:lnTo>
                  <a:pt x="6985000" y="4695829"/>
                </a:lnTo>
                <a:lnTo>
                  <a:pt x="0" y="4695829"/>
                </a:lnTo>
                <a:lnTo>
                  <a:pt x="0" y="1"/>
                </a:lnTo>
                <a:lnTo>
                  <a:pt x="215900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2" name="Grafik 3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000" y="244800"/>
            <a:ext cx="720000" cy="720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7756526" y="2854326"/>
            <a:ext cx="2057400" cy="215898"/>
          </a:xfrm>
        </p:spPr>
        <p:txBody>
          <a:bodyPr anchor="b">
            <a:normAutofit/>
          </a:bodyPr>
          <a:lstStyle>
            <a:lvl1pPr marL="0" indent="0">
              <a:buNone/>
              <a:defRPr sz="600"/>
            </a:lvl1pPr>
          </a:lstStyle>
          <a:p>
            <a:pPr lvl="0"/>
            <a:r>
              <a:rPr lang="de-DE" dirty="0" smtClean="0"/>
              <a:t>Bildinformationen einfügen</a:t>
            </a:r>
            <a:endParaRPr lang="de-DE" dirty="0"/>
          </a:p>
        </p:txBody>
      </p:sp>
      <p:sp>
        <p:nvSpPr>
          <p:cNvPr id="25" name="Bildplatzhalter 24"/>
          <p:cNvSpPr>
            <a:spLocks noGrp="1" noChangeAspect="1"/>
          </p:cNvSpPr>
          <p:nvPr>
            <p:ph type="pic" sz="quarter" idx="17"/>
          </p:nvPr>
        </p:nvSpPr>
        <p:spPr>
          <a:xfrm>
            <a:off x="0" y="0"/>
            <a:ext cx="9144002" cy="4695828"/>
          </a:xfrm>
          <a:custGeom>
            <a:avLst/>
            <a:gdLst>
              <a:gd name="connsiteX0" fmla="*/ 7889433 w 9144002"/>
              <a:gd name="connsiteY0" fmla="*/ 3838060 h 4695828"/>
              <a:gd name="connsiteX1" fmla="*/ 7867388 w 9144002"/>
              <a:gd name="connsiteY1" fmla="*/ 3850788 h 4695828"/>
              <a:gd name="connsiteX2" fmla="*/ 7792848 w 9144002"/>
              <a:gd name="connsiteY2" fmla="*/ 4128975 h 4695828"/>
              <a:gd name="connsiteX3" fmla="*/ 7805576 w 9144002"/>
              <a:gd name="connsiteY3" fmla="*/ 4151020 h 4695828"/>
              <a:gd name="connsiteX4" fmla="*/ 7827621 w 9144002"/>
              <a:gd name="connsiteY4" fmla="*/ 4138292 h 4695828"/>
              <a:gd name="connsiteX5" fmla="*/ 7902161 w 9144002"/>
              <a:gd name="connsiteY5" fmla="*/ 3860106 h 4695828"/>
              <a:gd name="connsiteX6" fmla="*/ 7889433 w 9144002"/>
              <a:gd name="connsiteY6" fmla="*/ 3838060 h 4695828"/>
              <a:gd name="connsiteX7" fmla="*/ 7910285 w 9144002"/>
              <a:gd name="connsiteY7" fmla="*/ 3765444 h 4695828"/>
              <a:gd name="connsiteX8" fmla="*/ 7897557 w 9144002"/>
              <a:gd name="connsiteY8" fmla="*/ 3770716 h 4695828"/>
              <a:gd name="connsiteX9" fmla="*/ 7897557 w 9144002"/>
              <a:gd name="connsiteY9" fmla="*/ 3796172 h 4695828"/>
              <a:gd name="connsiteX10" fmla="*/ 8462677 w 9144002"/>
              <a:gd name="connsiteY10" fmla="*/ 4361292 h 4695828"/>
              <a:gd name="connsiteX11" fmla="*/ 8488133 w 9144002"/>
              <a:gd name="connsiteY11" fmla="*/ 4361292 h 4695828"/>
              <a:gd name="connsiteX12" fmla="*/ 8488133 w 9144002"/>
              <a:gd name="connsiteY12" fmla="*/ 4335836 h 4695828"/>
              <a:gd name="connsiteX13" fmla="*/ 7923013 w 9144002"/>
              <a:gd name="connsiteY13" fmla="*/ 3770716 h 4695828"/>
              <a:gd name="connsiteX14" fmla="*/ 7910285 w 9144002"/>
              <a:gd name="connsiteY14" fmla="*/ 3765444 h 4695828"/>
              <a:gd name="connsiteX15" fmla="*/ 8172001 w 9144002"/>
              <a:gd name="connsiteY15" fmla="*/ 244800 h 4695828"/>
              <a:gd name="connsiteX16" fmla="*/ 8172001 w 9144002"/>
              <a:gd name="connsiteY16" fmla="*/ 964800 h 4695828"/>
              <a:gd name="connsiteX17" fmla="*/ 8892001 w 9144002"/>
              <a:gd name="connsiteY17" fmla="*/ 964800 h 4695828"/>
              <a:gd name="connsiteX18" fmla="*/ 8892001 w 9144002"/>
              <a:gd name="connsiteY18" fmla="*/ 244800 h 4695828"/>
              <a:gd name="connsiteX19" fmla="*/ 0 w 9144002"/>
              <a:gd name="connsiteY19" fmla="*/ 0 h 4695828"/>
              <a:gd name="connsiteX20" fmla="*/ 4932535 w 9144002"/>
              <a:gd name="connsiteY20" fmla="*/ 0 h 4695828"/>
              <a:gd name="connsiteX21" fmla="*/ 4932535 w 9144002"/>
              <a:gd name="connsiteY21" fmla="*/ 1 h 4695828"/>
              <a:gd name="connsiteX22" fmla="*/ 9144002 w 9144002"/>
              <a:gd name="connsiteY22" fmla="*/ 1 h 4695828"/>
              <a:gd name="connsiteX23" fmla="*/ 9144002 w 9144002"/>
              <a:gd name="connsiteY23" fmla="*/ 4695827 h 4695828"/>
              <a:gd name="connsiteX24" fmla="*/ 8851299 w 9144002"/>
              <a:gd name="connsiteY24" fmla="*/ 4695827 h 4695828"/>
              <a:gd name="connsiteX25" fmla="*/ 8818363 w 9144002"/>
              <a:gd name="connsiteY25" fmla="*/ 4662891 h 4695828"/>
              <a:gd name="connsiteX26" fmla="*/ 8792907 w 9144002"/>
              <a:gd name="connsiteY26" fmla="*/ 4662891 h 4695828"/>
              <a:gd name="connsiteX27" fmla="*/ 8792907 w 9144002"/>
              <a:gd name="connsiteY27" fmla="*/ 4688347 h 4695828"/>
              <a:gd name="connsiteX28" fmla="*/ 8800387 w 9144002"/>
              <a:gd name="connsiteY28" fmla="*/ 4695827 h 4695828"/>
              <a:gd name="connsiteX29" fmla="*/ 8353427 w 9144002"/>
              <a:gd name="connsiteY29" fmla="*/ 4695827 h 4695828"/>
              <a:gd name="connsiteX30" fmla="*/ 8353427 w 9144002"/>
              <a:gd name="connsiteY30" fmla="*/ 4622008 h 4695828"/>
              <a:gd name="connsiteX31" fmla="*/ 8780062 w 9144002"/>
              <a:gd name="connsiteY31" fmla="*/ 4622008 h 4695828"/>
              <a:gd name="connsiteX32" fmla="*/ 8796335 w 9144002"/>
              <a:gd name="connsiteY32" fmla="*/ 4605735 h 4695828"/>
              <a:gd name="connsiteX33" fmla="*/ 8796335 w 9144002"/>
              <a:gd name="connsiteY33" fmla="*/ 4562875 h 4695828"/>
              <a:gd name="connsiteX34" fmla="*/ 8796337 w 9144002"/>
              <a:gd name="connsiteY34" fmla="*/ 4562870 h 4695828"/>
              <a:gd name="connsiteX35" fmla="*/ 8796337 w 9144002"/>
              <a:gd name="connsiteY35" fmla="*/ 4412060 h 4695828"/>
              <a:gd name="connsiteX36" fmla="*/ 8780064 w 9144002"/>
              <a:gd name="connsiteY36" fmla="*/ 4395787 h 4695828"/>
              <a:gd name="connsiteX37" fmla="*/ 8227604 w 9144002"/>
              <a:gd name="connsiteY37" fmla="*/ 4395787 h 4695828"/>
              <a:gd name="connsiteX38" fmla="*/ 8227604 w 9144002"/>
              <a:gd name="connsiteY38" fmla="*/ 4353324 h 4695828"/>
              <a:gd name="connsiteX39" fmla="*/ 8227606 w 9144002"/>
              <a:gd name="connsiteY39" fmla="*/ 4353319 h 4695828"/>
              <a:gd name="connsiteX40" fmla="*/ 8227606 w 9144002"/>
              <a:gd name="connsiteY40" fmla="*/ 4202509 h 4695828"/>
              <a:gd name="connsiteX41" fmla="*/ 8211333 w 9144002"/>
              <a:gd name="connsiteY41" fmla="*/ 4186236 h 4695828"/>
              <a:gd name="connsiteX42" fmla="*/ 7178279 w 9144002"/>
              <a:gd name="connsiteY42" fmla="*/ 4186236 h 4695828"/>
              <a:gd name="connsiteX43" fmla="*/ 7162006 w 9144002"/>
              <a:gd name="connsiteY43" fmla="*/ 4202509 h 4695828"/>
              <a:gd name="connsiteX44" fmla="*/ 7162006 w 9144002"/>
              <a:gd name="connsiteY44" fmla="*/ 4247751 h 4695828"/>
              <a:gd name="connsiteX45" fmla="*/ 7162004 w 9144002"/>
              <a:gd name="connsiteY45" fmla="*/ 4247755 h 4695828"/>
              <a:gd name="connsiteX46" fmla="*/ 7162004 w 9144002"/>
              <a:gd name="connsiteY46" fmla="*/ 4398565 h 4695828"/>
              <a:gd name="connsiteX47" fmla="*/ 7178277 w 9144002"/>
              <a:gd name="connsiteY47" fmla="*/ 4414838 h 4695828"/>
              <a:gd name="connsiteX48" fmla="*/ 7403305 w 9144002"/>
              <a:gd name="connsiteY48" fmla="*/ 4414838 h 4695828"/>
              <a:gd name="connsiteX49" fmla="*/ 7403305 w 9144002"/>
              <a:gd name="connsiteY49" fmla="*/ 4600575 h 4695828"/>
              <a:gd name="connsiteX50" fmla="*/ 7052867 w 9144002"/>
              <a:gd name="connsiteY50" fmla="*/ 4600575 h 4695828"/>
              <a:gd name="connsiteX51" fmla="*/ 7036594 w 9144002"/>
              <a:gd name="connsiteY51" fmla="*/ 4616848 h 4695828"/>
              <a:gd name="connsiteX52" fmla="*/ 7036594 w 9144002"/>
              <a:gd name="connsiteY52" fmla="*/ 4695827 h 4695828"/>
              <a:gd name="connsiteX53" fmla="*/ 4932535 w 9144002"/>
              <a:gd name="connsiteY53" fmla="*/ 4695827 h 4695828"/>
              <a:gd name="connsiteX54" fmla="*/ 4932535 w 9144002"/>
              <a:gd name="connsiteY54" fmla="*/ 4695828 h 4695828"/>
              <a:gd name="connsiteX55" fmla="*/ 0 w 9144002"/>
              <a:gd name="connsiteY55" fmla="*/ 4695828 h 469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9144002" h="4695828">
                <a:moveTo>
                  <a:pt x="7889433" y="3838060"/>
                </a:moveTo>
                <a:cubicBezTo>
                  <a:pt x="7879831" y="3835487"/>
                  <a:pt x="7869960" y="3841186"/>
                  <a:pt x="7867388" y="3850788"/>
                </a:cubicBezTo>
                <a:lnTo>
                  <a:pt x="7792848" y="4128975"/>
                </a:lnTo>
                <a:cubicBezTo>
                  <a:pt x="7790275" y="4138577"/>
                  <a:pt x="7795973" y="4148447"/>
                  <a:pt x="7805576" y="4151020"/>
                </a:cubicBezTo>
                <a:cubicBezTo>
                  <a:pt x="7815178" y="4153593"/>
                  <a:pt x="7825048" y="4147894"/>
                  <a:pt x="7827621" y="4138292"/>
                </a:cubicBezTo>
                <a:lnTo>
                  <a:pt x="7902161" y="3860106"/>
                </a:lnTo>
                <a:cubicBezTo>
                  <a:pt x="7904734" y="3850503"/>
                  <a:pt x="7899035" y="3840633"/>
                  <a:pt x="7889433" y="3838060"/>
                </a:cubicBezTo>
                <a:close/>
                <a:moveTo>
                  <a:pt x="7910285" y="3765444"/>
                </a:moveTo>
                <a:cubicBezTo>
                  <a:pt x="7905679" y="3765444"/>
                  <a:pt x="7901072" y="3767202"/>
                  <a:pt x="7897557" y="3770716"/>
                </a:cubicBezTo>
                <a:cubicBezTo>
                  <a:pt x="7890528" y="3777746"/>
                  <a:pt x="7890528" y="3789143"/>
                  <a:pt x="7897557" y="3796172"/>
                </a:cubicBezTo>
                <a:lnTo>
                  <a:pt x="8462677" y="4361292"/>
                </a:lnTo>
                <a:cubicBezTo>
                  <a:pt x="8469706" y="4368321"/>
                  <a:pt x="8481103" y="4368321"/>
                  <a:pt x="8488133" y="4361292"/>
                </a:cubicBezTo>
                <a:cubicBezTo>
                  <a:pt x="8495162" y="4354263"/>
                  <a:pt x="8495162" y="4342866"/>
                  <a:pt x="8488133" y="4335836"/>
                </a:cubicBezTo>
                <a:lnTo>
                  <a:pt x="7923013" y="3770716"/>
                </a:lnTo>
                <a:cubicBezTo>
                  <a:pt x="7919498" y="3767202"/>
                  <a:pt x="7914892" y="3765444"/>
                  <a:pt x="7910285" y="3765444"/>
                </a:cubicBezTo>
                <a:close/>
                <a:moveTo>
                  <a:pt x="8172001" y="244800"/>
                </a:moveTo>
                <a:lnTo>
                  <a:pt x="8172001" y="964800"/>
                </a:lnTo>
                <a:lnTo>
                  <a:pt x="8892001" y="964800"/>
                </a:lnTo>
                <a:lnTo>
                  <a:pt x="8892001" y="244800"/>
                </a:lnTo>
                <a:close/>
                <a:moveTo>
                  <a:pt x="0" y="0"/>
                </a:moveTo>
                <a:lnTo>
                  <a:pt x="4932535" y="0"/>
                </a:lnTo>
                <a:lnTo>
                  <a:pt x="4932535" y="1"/>
                </a:lnTo>
                <a:lnTo>
                  <a:pt x="9144002" y="1"/>
                </a:lnTo>
                <a:lnTo>
                  <a:pt x="9144002" y="4695827"/>
                </a:lnTo>
                <a:lnTo>
                  <a:pt x="8851299" y="4695827"/>
                </a:lnTo>
                <a:lnTo>
                  <a:pt x="8818363" y="4662891"/>
                </a:lnTo>
                <a:cubicBezTo>
                  <a:pt x="8811334" y="4655862"/>
                  <a:pt x="8799937" y="4655862"/>
                  <a:pt x="8792907" y="4662891"/>
                </a:cubicBezTo>
                <a:cubicBezTo>
                  <a:pt x="8785878" y="4669921"/>
                  <a:pt x="8785878" y="4681318"/>
                  <a:pt x="8792907" y="4688347"/>
                </a:cubicBezTo>
                <a:lnTo>
                  <a:pt x="8800387" y="4695827"/>
                </a:lnTo>
                <a:lnTo>
                  <a:pt x="8353427" y="4695827"/>
                </a:lnTo>
                <a:lnTo>
                  <a:pt x="8353427" y="4622008"/>
                </a:lnTo>
                <a:lnTo>
                  <a:pt x="8780062" y="4622008"/>
                </a:lnTo>
                <a:cubicBezTo>
                  <a:pt x="8789049" y="4622008"/>
                  <a:pt x="8796335" y="4614722"/>
                  <a:pt x="8796335" y="4605735"/>
                </a:cubicBezTo>
                <a:lnTo>
                  <a:pt x="8796335" y="4562875"/>
                </a:lnTo>
                <a:lnTo>
                  <a:pt x="8796337" y="4562870"/>
                </a:lnTo>
                <a:lnTo>
                  <a:pt x="8796337" y="4412060"/>
                </a:lnTo>
                <a:cubicBezTo>
                  <a:pt x="8796337" y="4403073"/>
                  <a:pt x="8789051" y="4395787"/>
                  <a:pt x="8780064" y="4395787"/>
                </a:cubicBezTo>
                <a:lnTo>
                  <a:pt x="8227604" y="4395787"/>
                </a:lnTo>
                <a:lnTo>
                  <a:pt x="8227604" y="4353324"/>
                </a:lnTo>
                <a:lnTo>
                  <a:pt x="8227606" y="4353319"/>
                </a:lnTo>
                <a:lnTo>
                  <a:pt x="8227606" y="4202509"/>
                </a:lnTo>
                <a:cubicBezTo>
                  <a:pt x="8227606" y="4193522"/>
                  <a:pt x="8220320" y="4186236"/>
                  <a:pt x="8211333" y="4186236"/>
                </a:cubicBezTo>
                <a:lnTo>
                  <a:pt x="7178279" y="4186236"/>
                </a:lnTo>
                <a:cubicBezTo>
                  <a:pt x="7169292" y="4186236"/>
                  <a:pt x="7162006" y="4193522"/>
                  <a:pt x="7162006" y="4202509"/>
                </a:cubicBezTo>
                <a:lnTo>
                  <a:pt x="7162006" y="4247751"/>
                </a:lnTo>
                <a:lnTo>
                  <a:pt x="7162004" y="4247755"/>
                </a:lnTo>
                <a:lnTo>
                  <a:pt x="7162004" y="4398565"/>
                </a:lnTo>
                <a:cubicBezTo>
                  <a:pt x="7162004" y="4407552"/>
                  <a:pt x="7169290" y="4414838"/>
                  <a:pt x="7178277" y="4414838"/>
                </a:cubicBezTo>
                <a:lnTo>
                  <a:pt x="7403305" y="4414838"/>
                </a:lnTo>
                <a:lnTo>
                  <a:pt x="7403305" y="4600575"/>
                </a:lnTo>
                <a:lnTo>
                  <a:pt x="7052867" y="4600575"/>
                </a:lnTo>
                <a:cubicBezTo>
                  <a:pt x="7043880" y="4600575"/>
                  <a:pt x="7036594" y="4607861"/>
                  <a:pt x="7036594" y="4616848"/>
                </a:cubicBezTo>
                <a:lnTo>
                  <a:pt x="7036594" y="4695827"/>
                </a:lnTo>
                <a:lnTo>
                  <a:pt x="4932535" y="4695827"/>
                </a:lnTo>
                <a:lnTo>
                  <a:pt x="4932535" y="4695828"/>
                </a:lnTo>
                <a:lnTo>
                  <a:pt x="0" y="46958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0673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ihandform 15"/>
          <p:cNvSpPr/>
          <p:nvPr userDrawn="1"/>
        </p:nvSpPr>
        <p:spPr>
          <a:xfrm>
            <a:off x="0" y="-1"/>
            <a:ext cx="9144000" cy="4695829"/>
          </a:xfrm>
          <a:custGeom>
            <a:avLst/>
            <a:gdLst>
              <a:gd name="connsiteX0" fmla="*/ 2159000 w 9144000"/>
              <a:gd name="connsiteY0" fmla="*/ 0 h 4695829"/>
              <a:gd name="connsiteX1" fmla="*/ 9144000 w 9144000"/>
              <a:gd name="connsiteY1" fmla="*/ 0 h 4695829"/>
              <a:gd name="connsiteX2" fmla="*/ 9144000 w 9144000"/>
              <a:gd name="connsiteY2" fmla="*/ 3773793 h 4695829"/>
              <a:gd name="connsiteX3" fmla="*/ 9143999 w 9144000"/>
              <a:gd name="connsiteY3" fmla="*/ 3773793 h 4695829"/>
              <a:gd name="connsiteX4" fmla="*/ 9143999 w 9144000"/>
              <a:gd name="connsiteY4" fmla="*/ 4679047 h 4695829"/>
              <a:gd name="connsiteX5" fmla="*/ 8885236 w 9144000"/>
              <a:gd name="connsiteY5" fmla="*/ 4679047 h 4695829"/>
              <a:gd name="connsiteX6" fmla="*/ 8885236 w 9144000"/>
              <a:gd name="connsiteY6" fmla="*/ 4695829 h 4695829"/>
              <a:gd name="connsiteX7" fmla="*/ 8326835 w 9144000"/>
              <a:gd name="connsiteY7" fmla="*/ 4695829 h 4695829"/>
              <a:gd name="connsiteX8" fmla="*/ 8326835 w 9144000"/>
              <a:gd name="connsiteY8" fmla="*/ 4595817 h 4695829"/>
              <a:gd name="connsiteX9" fmla="*/ 8785226 w 9144000"/>
              <a:gd name="connsiteY9" fmla="*/ 4595817 h 4695829"/>
              <a:gd name="connsiteX10" fmla="*/ 8785226 w 9144000"/>
              <a:gd name="connsiteY10" fmla="*/ 4405313 h 4695829"/>
              <a:gd name="connsiteX11" fmla="*/ 8214517 w 9144000"/>
              <a:gd name="connsiteY11" fmla="*/ 4405313 h 4695829"/>
              <a:gd name="connsiteX12" fmla="*/ 8214517 w 9144000"/>
              <a:gd name="connsiteY12" fmla="*/ 4195763 h 4695829"/>
              <a:gd name="connsiteX13" fmla="*/ 7183436 w 9144000"/>
              <a:gd name="connsiteY13" fmla="*/ 4195763 h 4695829"/>
              <a:gd name="connsiteX14" fmla="*/ 7183436 w 9144000"/>
              <a:gd name="connsiteY14" fmla="*/ 4405313 h 4695829"/>
              <a:gd name="connsiteX15" fmla="*/ 7419180 w 9144000"/>
              <a:gd name="connsiteY15" fmla="*/ 4405313 h 4695829"/>
              <a:gd name="connsiteX16" fmla="*/ 7419180 w 9144000"/>
              <a:gd name="connsiteY16" fmla="*/ 4610100 h 4695829"/>
              <a:gd name="connsiteX17" fmla="*/ 7054849 w 9144000"/>
              <a:gd name="connsiteY17" fmla="*/ 4610100 h 4695829"/>
              <a:gd name="connsiteX18" fmla="*/ 7054849 w 9144000"/>
              <a:gd name="connsiteY18" fmla="*/ 4695828 h 4695829"/>
              <a:gd name="connsiteX19" fmla="*/ 6985000 w 9144000"/>
              <a:gd name="connsiteY19" fmla="*/ 4695828 h 4695829"/>
              <a:gd name="connsiteX20" fmla="*/ 6985000 w 9144000"/>
              <a:gd name="connsiteY20" fmla="*/ 4695829 h 4695829"/>
              <a:gd name="connsiteX21" fmla="*/ 0 w 9144000"/>
              <a:gd name="connsiteY21" fmla="*/ 4695829 h 4695829"/>
              <a:gd name="connsiteX22" fmla="*/ 0 w 9144000"/>
              <a:gd name="connsiteY22" fmla="*/ 1 h 4695829"/>
              <a:gd name="connsiteX23" fmla="*/ 2159000 w 9144000"/>
              <a:gd name="connsiteY23" fmla="*/ 1 h 469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44000" h="4695829">
                <a:moveTo>
                  <a:pt x="2159000" y="0"/>
                </a:moveTo>
                <a:lnTo>
                  <a:pt x="9144000" y="0"/>
                </a:lnTo>
                <a:lnTo>
                  <a:pt x="9144000" y="3773793"/>
                </a:lnTo>
                <a:lnTo>
                  <a:pt x="9143999" y="3773793"/>
                </a:lnTo>
                <a:lnTo>
                  <a:pt x="9143999" y="4679047"/>
                </a:lnTo>
                <a:lnTo>
                  <a:pt x="8885236" y="4679047"/>
                </a:lnTo>
                <a:lnTo>
                  <a:pt x="8885236" y="4695829"/>
                </a:lnTo>
                <a:lnTo>
                  <a:pt x="8326835" y="4695829"/>
                </a:lnTo>
                <a:lnTo>
                  <a:pt x="8326835" y="4595817"/>
                </a:lnTo>
                <a:lnTo>
                  <a:pt x="8785226" y="4595817"/>
                </a:lnTo>
                <a:lnTo>
                  <a:pt x="8785226" y="4405313"/>
                </a:lnTo>
                <a:lnTo>
                  <a:pt x="8214517" y="4405313"/>
                </a:lnTo>
                <a:lnTo>
                  <a:pt x="8214517" y="4195763"/>
                </a:lnTo>
                <a:lnTo>
                  <a:pt x="7183436" y="4195763"/>
                </a:lnTo>
                <a:lnTo>
                  <a:pt x="7183436" y="4405313"/>
                </a:lnTo>
                <a:lnTo>
                  <a:pt x="7419180" y="4405313"/>
                </a:lnTo>
                <a:lnTo>
                  <a:pt x="7419180" y="4610100"/>
                </a:lnTo>
                <a:lnTo>
                  <a:pt x="7054849" y="4610100"/>
                </a:lnTo>
                <a:lnTo>
                  <a:pt x="7054849" y="4695828"/>
                </a:lnTo>
                <a:lnTo>
                  <a:pt x="6985000" y="4695828"/>
                </a:lnTo>
                <a:lnTo>
                  <a:pt x="6985000" y="4695829"/>
                </a:lnTo>
                <a:lnTo>
                  <a:pt x="0" y="4695829"/>
                </a:lnTo>
                <a:lnTo>
                  <a:pt x="0" y="1"/>
                </a:lnTo>
                <a:lnTo>
                  <a:pt x="215900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000" y="244800"/>
            <a:ext cx="720000" cy="720000"/>
          </a:xfrm>
          <a:prstGeom prst="rect">
            <a:avLst/>
          </a:prstGeom>
        </p:spPr>
      </p:pic>
      <p:sp>
        <p:nvSpPr>
          <p:cNvPr id="5" name="Bildplatzhalter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4695825"/>
          </a:xfrm>
          <a:solidFill>
            <a:schemeClr val="accent6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/>
          <p:cNvSpPr>
            <a:spLocks noGrp="1" noChangeAspect="1"/>
          </p:cNvSpPr>
          <p:nvPr>
            <p:ph type="pic" sz="quarter" idx="17"/>
          </p:nvPr>
        </p:nvSpPr>
        <p:spPr>
          <a:xfrm>
            <a:off x="4572001" y="1"/>
            <a:ext cx="4572001" cy="4695826"/>
          </a:xfrm>
          <a:custGeom>
            <a:avLst/>
            <a:gdLst>
              <a:gd name="connsiteX0" fmla="*/ 3317432 w 4572001"/>
              <a:gd name="connsiteY0" fmla="*/ 3838059 h 4695826"/>
              <a:gd name="connsiteX1" fmla="*/ 3295387 w 4572001"/>
              <a:gd name="connsiteY1" fmla="*/ 3850787 h 4695826"/>
              <a:gd name="connsiteX2" fmla="*/ 3220847 w 4572001"/>
              <a:gd name="connsiteY2" fmla="*/ 4128974 h 4695826"/>
              <a:gd name="connsiteX3" fmla="*/ 3233575 w 4572001"/>
              <a:gd name="connsiteY3" fmla="*/ 4151019 h 4695826"/>
              <a:gd name="connsiteX4" fmla="*/ 3255620 w 4572001"/>
              <a:gd name="connsiteY4" fmla="*/ 4138291 h 4695826"/>
              <a:gd name="connsiteX5" fmla="*/ 3330160 w 4572001"/>
              <a:gd name="connsiteY5" fmla="*/ 3860105 h 4695826"/>
              <a:gd name="connsiteX6" fmla="*/ 3317432 w 4572001"/>
              <a:gd name="connsiteY6" fmla="*/ 3838059 h 4695826"/>
              <a:gd name="connsiteX7" fmla="*/ 3338284 w 4572001"/>
              <a:gd name="connsiteY7" fmla="*/ 3765443 h 4695826"/>
              <a:gd name="connsiteX8" fmla="*/ 3325556 w 4572001"/>
              <a:gd name="connsiteY8" fmla="*/ 3770715 h 4695826"/>
              <a:gd name="connsiteX9" fmla="*/ 3325556 w 4572001"/>
              <a:gd name="connsiteY9" fmla="*/ 3796171 h 4695826"/>
              <a:gd name="connsiteX10" fmla="*/ 3890676 w 4572001"/>
              <a:gd name="connsiteY10" fmla="*/ 4361291 h 4695826"/>
              <a:gd name="connsiteX11" fmla="*/ 3916132 w 4572001"/>
              <a:gd name="connsiteY11" fmla="*/ 4361291 h 4695826"/>
              <a:gd name="connsiteX12" fmla="*/ 3916132 w 4572001"/>
              <a:gd name="connsiteY12" fmla="*/ 4335835 h 4695826"/>
              <a:gd name="connsiteX13" fmla="*/ 3351012 w 4572001"/>
              <a:gd name="connsiteY13" fmla="*/ 3770715 h 4695826"/>
              <a:gd name="connsiteX14" fmla="*/ 3338284 w 4572001"/>
              <a:gd name="connsiteY14" fmla="*/ 3765443 h 4695826"/>
              <a:gd name="connsiteX15" fmla="*/ 3599999 w 4572001"/>
              <a:gd name="connsiteY15" fmla="*/ 244799 h 4695826"/>
              <a:gd name="connsiteX16" fmla="*/ 3599999 w 4572001"/>
              <a:gd name="connsiteY16" fmla="*/ 964799 h 4695826"/>
              <a:gd name="connsiteX17" fmla="*/ 4319999 w 4572001"/>
              <a:gd name="connsiteY17" fmla="*/ 964799 h 4695826"/>
              <a:gd name="connsiteX18" fmla="*/ 4319999 w 4572001"/>
              <a:gd name="connsiteY18" fmla="*/ 244799 h 4695826"/>
              <a:gd name="connsiteX19" fmla="*/ 0 w 4572001"/>
              <a:gd name="connsiteY19" fmla="*/ 0 h 4695826"/>
              <a:gd name="connsiteX20" fmla="*/ 4572001 w 4572001"/>
              <a:gd name="connsiteY20" fmla="*/ 0 h 4695826"/>
              <a:gd name="connsiteX21" fmla="*/ 4572001 w 4572001"/>
              <a:gd name="connsiteY21" fmla="*/ 4695826 h 4695826"/>
              <a:gd name="connsiteX22" fmla="*/ 4279298 w 4572001"/>
              <a:gd name="connsiteY22" fmla="*/ 4695826 h 4695826"/>
              <a:gd name="connsiteX23" fmla="*/ 4246362 w 4572001"/>
              <a:gd name="connsiteY23" fmla="*/ 4662890 h 4695826"/>
              <a:gd name="connsiteX24" fmla="*/ 4220906 w 4572001"/>
              <a:gd name="connsiteY24" fmla="*/ 4662890 h 4695826"/>
              <a:gd name="connsiteX25" fmla="*/ 4220906 w 4572001"/>
              <a:gd name="connsiteY25" fmla="*/ 4688346 h 4695826"/>
              <a:gd name="connsiteX26" fmla="*/ 4228386 w 4572001"/>
              <a:gd name="connsiteY26" fmla="*/ 4695826 h 4695826"/>
              <a:gd name="connsiteX27" fmla="*/ 3781426 w 4572001"/>
              <a:gd name="connsiteY27" fmla="*/ 4695826 h 4695826"/>
              <a:gd name="connsiteX28" fmla="*/ 3781426 w 4572001"/>
              <a:gd name="connsiteY28" fmla="*/ 4622007 h 4695826"/>
              <a:gd name="connsiteX29" fmla="*/ 4208061 w 4572001"/>
              <a:gd name="connsiteY29" fmla="*/ 4622007 h 4695826"/>
              <a:gd name="connsiteX30" fmla="*/ 4224334 w 4572001"/>
              <a:gd name="connsiteY30" fmla="*/ 4605734 h 4695826"/>
              <a:gd name="connsiteX31" fmla="*/ 4224334 w 4572001"/>
              <a:gd name="connsiteY31" fmla="*/ 4562874 h 4695826"/>
              <a:gd name="connsiteX32" fmla="*/ 4224336 w 4572001"/>
              <a:gd name="connsiteY32" fmla="*/ 4562869 h 4695826"/>
              <a:gd name="connsiteX33" fmla="*/ 4224336 w 4572001"/>
              <a:gd name="connsiteY33" fmla="*/ 4412059 h 4695826"/>
              <a:gd name="connsiteX34" fmla="*/ 4208063 w 4572001"/>
              <a:gd name="connsiteY34" fmla="*/ 4395786 h 4695826"/>
              <a:gd name="connsiteX35" fmla="*/ 3655603 w 4572001"/>
              <a:gd name="connsiteY35" fmla="*/ 4395786 h 4695826"/>
              <a:gd name="connsiteX36" fmla="*/ 3655603 w 4572001"/>
              <a:gd name="connsiteY36" fmla="*/ 4353323 h 4695826"/>
              <a:gd name="connsiteX37" fmla="*/ 3655605 w 4572001"/>
              <a:gd name="connsiteY37" fmla="*/ 4353318 h 4695826"/>
              <a:gd name="connsiteX38" fmla="*/ 3655605 w 4572001"/>
              <a:gd name="connsiteY38" fmla="*/ 4202508 h 4695826"/>
              <a:gd name="connsiteX39" fmla="*/ 3639332 w 4572001"/>
              <a:gd name="connsiteY39" fmla="*/ 4186235 h 4695826"/>
              <a:gd name="connsiteX40" fmla="*/ 2606278 w 4572001"/>
              <a:gd name="connsiteY40" fmla="*/ 4186235 h 4695826"/>
              <a:gd name="connsiteX41" fmla="*/ 2590005 w 4572001"/>
              <a:gd name="connsiteY41" fmla="*/ 4202508 h 4695826"/>
              <a:gd name="connsiteX42" fmla="*/ 2590005 w 4572001"/>
              <a:gd name="connsiteY42" fmla="*/ 4247750 h 4695826"/>
              <a:gd name="connsiteX43" fmla="*/ 2590003 w 4572001"/>
              <a:gd name="connsiteY43" fmla="*/ 4247754 h 4695826"/>
              <a:gd name="connsiteX44" fmla="*/ 2590003 w 4572001"/>
              <a:gd name="connsiteY44" fmla="*/ 4398564 h 4695826"/>
              <a:gd name="connsiteX45" fmla="*/ 2606276 w 4572001"/>
              <a:gd name="connsiteY45" fmla="*/ 4414837 h 4695826"/>
              <a:gd name="connsiteX46" fmla="*/ 2831304 w 4572001"/>
              <a:gd name="connsiteY46" fmla="*/ 4414837 h 4695826"/>
              <a:gd name="connsiteX47" fmla="*/ 2831304 w 4572001"/>
              <a:gd name="connsiteY47" fmla="*/ 4600574 h 4695826"/>
              <a:gd name="connsiteX48" fmla="*/ 2480866 w 4572001"/>
              <a:gd name="connsiteY48" fmla="*/ 4600574 h 4695826"/>
              <a:gd name="connsiteX49" fmla="*/ 2464593 w 4572001"/>
              <a:gd name="connsiteY49" fmla="*/ 4616847 h 4695826"/>
              <a:gd name="connsiteX50" fmla="*/ 2464593 w 4572001"/>
              <a:gd name="connsiteY50" fmla="*/ 4695826 h 4695826"/>
              <a:gd name="connsiteX51" fmla="*/ 0 w 4572001"/>
              <a:gd name="connsiteY51" fmla="*/ 4695826 h 469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572001" h="4695826">
                <a:moveTo>
                  <a:pt x="3317432" y="3838059"/>
                </a:moveTo>
                <a:cubicBezTo>
                  <a:pt x="3307830" y="3835486"/>
                  <a:pt x="3297959" y="3841185"/>
                  <a:pt x="3295387" y="3850787"/>
                </a:cubicBezTo>
                <a:lnTo>
                  <a:pt x="3220847" y="4128974"/>
                </a:lnTo>
                <a:cubicBezTo>
                  <a:pt x="3218274" y="4138576"/>
                  <a:pt x="3223972" y="4148446"/>
                  <a:pt x="3233575" y="4151019"/>
                </a:cubicBezTo>
                <a:cubicBezTo>
                  <a:pt x="3243177" y="4153592"/>
                  <a:pt x="3253047" y="4147893"/>
                  <a:pt x="3255620" y="4138291"/>
                </a:cubicBezTo>
                <a:lnTo>
                  <a:pt x="3330160" y="3860105"/>
                </a:lnTo>
                <a:cubicBezTo>
                  <a:pt x="3332733" y="3850502"/>
                  <a:pt x="3327034" y="3840632"/>
                  <a:pt x="3317432" y="3838059"/>
                </a:cubicBezTo>
                <a:close/>
                <a:moveTo>
                  <a:pt x="3338284" y="3765443"/>
                </a:moveTo>
                <a:cubicBezTo>
                  <a:pt x="3333678" y="3765443"/>
                  <a:pt x="3329071" y="3767201"/>
                  <a:pt x="3325556" y="3770715"/>
                </a:cubicBezTo>
                <a:cubicBezTo>
                  <a:pt x="3318527" y="3777745"/>
                  <a:pt x="3318527" y="3789142"/>
                  <a:pt x="3325556" y="3796171"/>
                </a:cubicBezTo>
                <a:lnTo>
                  <a:pt x="3890676" y="4361291"/>
                </a:lnTo>
                <a:cubicBezTo>
                  <a:pt x="3897705" y="4368320"/>
                  <a:pt x="3909102" y="4368320"/>
                  <a:pt x="3916132" y="4361291"/>
                </a:cubicBezTo>
                <a:cubicBezTo>
                  <a:pt x="3923161" y="4354262"/>
                  <a:pt x="3923161" y="4342865"/>
                  <a:pt x="3916132" y="4335835"/>
                </a:cubicBezTo>
                <a:lnTo>
                  <a:pt x="3351012" y="3770715"/>
                </a:lnTo>
                <a:cubicBezTo>
                  <a:pt x="3347497" y="3767201"/>
                  <a:pt x="3342891" y="3765443"/>
                  <a:pt x="3338284" y="3765443"/>
                </a:cubicBezTo>
                <a:close/>
                <a:moveTo>
                  <a:pt x="3599999" y="244799"/>
                </a:moveTo>
                <a:lnTo>
                  <a:pt x="3599999" y="964799"/>
                </a:lnTo>
                <a:lnTo>
                  <a:pt x="4319999" y="964799"/>
                </a:lnTo>
                <a:lnTo>
                  <a:pt x="4319999" y="244799"/>
                </a:lnTo>
                <a:close/>
                <a:moveTo>
                  <a:pt x="0" y="0"/>
                </a:moveTo>
                <a:lnTo>
                  <a:pt x="4572001" y="0"/>
                </a:lnTo>
                <a:lnTo>
                  <a:pt x="4572001" y="4695826"/>
                </a:lnTo>
                <a:lnTo>
                  <a:pt x="4279298" y="4695826"/>
                </a:lnTo>
                <a:lnTo>
                  <a:pt x="4246362" y="4662890"/>
                </a:lnTo>
                <a:cubicBezTo>
                  <a:pt x="4239333" y="4655861"/>
                  <a:pt x="4227936" y="4655861"/>
                  <a:pt x="4220906" y="4662890"/>
                </a:cubicBezTo>
                <a:cubicBezTo>
                  <a:pt x="4213877" y="4669920"/>
                  <a:pt x="4213877" y="4681317"/>
                  <a:pt x="4220906" y="4688346"/>
                </a:cubicBezTo>
                <a:lnTo>
                  <a:pt x="4228386" y="4695826"/>
                </a:lnTo>
                <a:lnTo>
                  <a:pt x="3781426" y="4695826"/>
                </a:lnTo>
                <a:lnTo>
                  <a:pt x="3781426" y="4622007"/>
                </a:lnTo>
                <a:lnTo>
                  <a:pt x="4208061" y="4622007"/>
                </a:lnTo>
                <a:cubicBezTo>
                  <a:pt x="4217048" y="4622007"/>
                  <a:pt x="4224334" y="4614721"/>
                  <a:pt x="4224334" y="4605734"/>
                </a:cubicBezTo>
                <a:lnTo>
                  <a:pt x="4224334" y="4562874"/>
                </a:lnTo>
                <a:lnTo>
                  <a:pt x="4224336" y="4562869"/>
                </a:lnTo>
                <a:lnTo>
                  <a:pt x="4224336" y="4412059"/>
                </a:lnTo>
                <a:cubicBezTo>
                  <a:pt x="4224336" y="4403072"/>
                  <a:pt x="4217050" y="4395786"/>
                  <a:pt x="4208063" y="4395786"/>
                </a:cubicBezTo>
                <a:lnTo>
                  <a:pt x="3655603" y="4395786"/>
                </a:lnTo>
                <a:lnTo>
                  <a:pt x="3655603" y="4353323"/>
                </a:lnTo>
                <a:lnTo>
                  <a:pt x="3655605" y="4353318"/>
                </a:lnTo>
                <a:lnTo>
                  <a:pt x="3655605" y="4202508"/>
                </a:lnTo>
                <a:cubicBezTo>
                  <a:pt x="3655605" y="4193521"/>
                  <a:pt x="3648319" y="4186235"/>
                  <a:pt x="3639332" y="4186235"/>
                </a:cubicBezTo>
                <a:lnTo>
                  <a:pt x="2606278" y="4186235"/>
                </a:lnTo>
                <a:cubicBezTo>
                  <a:pt x="2597291" y="4186235"/>
                  <a:pt x="2590005" y="4193521"/>
                  <a:pt x="2590005" y="4202508"/>
                </a:cubicBezTo>
                <a:lnTo>
                  <a:pt x="2590005" y="4247750"/>
                </a:lnTo>
                <a:lnTo>
                  <a:pt x="2590003" y="4247754"/>
                </a:lnTo>
                <a:lnTo>
                  <a:pt x="2590003" y="4398564"/>
                </a:lnTo>
                <a:cubicBezTo>
                  <a:pt x="2590003" y="4407551"/>
                  <a:pt x="2597289" y="4414837"/>
                  <a:pt x="2606276" y="4414837"/>
                </a:cubicBezTo>
                <a:lnTo>
                  <a:pt x="2831304" y="4414837"/>
                </a:lnTo>
                <a:lnTo>
                  <a:pt x="2831304" y="4600574"/>
                </a:lnTo>
                <a:lnTo>
                  <a:pt x="2480866" y="4600574"/>
                </a:lnTo>
                <a:cubicBezTo>
                  <a:pt x="2471879" y="4600574"/>
                  <a:pt x="2464593" y="4607860"/>
                  <a:pt x="2464593" y="4616847"/>
                </a:cubicBezTo>
                <a:lnTo>
                  <a:pt x="2464593" y="4695826"/>
                </a:lnTo>
                <a:lnTo>
                  <a:pt x="0" y="4695826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7756526" y="2854326"/>
            <a:ext cx="2057400" cy="215898"/>
          </a:xfrm>
        </p:spPr>
        <p:txBody>
          <a:bodyPr anchor="b">
            <a:normAutofit/>
          </a:bodyPr>
          <a:lstStyle>
            <a:lvl1pPr marL="0" indent="0">
              <a:buNone/>
              <a:defRPr sz="600"/>
            </a:lvl1pPr>
          </a:lstStyle>
          <a:p>
            <a:pPr lvl="0"/>
            <a:r>
              <a:rPr lang="de-DE" dirty="0" smtClean="0"/>
              <a:t>Bildinformationen einfügen</a:t>
            </a:r>
            <a:endParaRPr lang="de-DE" dirty="0"/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-777875" y="2859089"/>
            <a:ext cx="2057400" cy="215898"/>
          </a:xfrm>
        </p:spPr>
        <p:txBody>
          <a:bodyPr anchor="b">
            <a:normAutofit/>
          </a:bodyPr>
          <a:lstStyle>
            <a:lvl1pPr marL="0" indent="0">
              <a:buNone/>
              <a:defRPr sz="600"/>
            </a:lvl1pPr>
          </a:lstStyle>
          <a:p>
            <a:pPr lvl="0"/>
            <a:r>
              <a:rPr lang="de-DE" dirty="0" smtClean="0"/>
              <a:t>Bildinformationen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2609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Leer m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3410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0699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886" y="1276350"/>
            <a:ext cx="2318391" cy="350775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8" name="Bildplatzhalter 35"/>
          <p:cNvSpPr>
            <a:spLocks noGrp="1" noChangeAspect="1"/>
          </p:cNvSpPr>
          <p:nvPr>
            <p:ph type="pic" sz="quarter" idx="14"/>
          </p:nvPr>
        </p:nvSpPr>
        <p:spPr>
          <a:xfrm>
            <a:off x="5410702" y="1374084"/>
            <a:ext cx="1473492" cy="3190772"/>
          </a:xfrm>
          <a:custGeom>
            <a:avLst/>
            <a:gdLst>
              <a:gd name="connsiteX0" fmla="*/ 1995922 w 2522538"/>
              <a:gd name="connsiteY0" fmla="*/ 0 h 5425748"/>
              <a:gd name="connsiteX1" fmla="*/ 2269152 w 2522538"/>
              <a:gd name="connsiteY1" fmla="*/ 0 h 5425748"/>
              <a:gd name="connsiteX2" fmla="*/ 2269152 w 2522538"/>
              <a:gd name="connsiteY2" fmla="*/ 165 h 5425748"/>
              <a:gd name="connsiteX3" fmla="*/ 2318904 w 2522538"/>
              <a:gd name="connsiteY3" fmla="*/ 5121 h 5425748"/>
              <a:gd name="connsiteX4" fmla="*/ 2518555 w 2522538"/>
              <a:gd name="connsiteY4" fmla="*/ 207407 h 5425748"/>
              <a:gd name="connsiteX5" fmla="*/ 2522520 w 2522538"/>
              <a:gd name="connsiteY5" fmla="*/ 251817 h 5425748"/>
              <a:gd name="connsiteX6" fmla="*/ 2522537 w 2522538"/>
              <a:gd name="connsiteY6" fmla="*/ 251817 h 5425748"/>
              <a:gd name="connsiteX7" fmla="*/ 2522537 w 2522538"/>
              <a:gd name="connsiteY7" fmla="*/ 252007 h 5425748"/>
              <a:gd name="connsiteX8" fmla="*/ 2522538 w 2522538"/>
              <a:gd name="connsiteY8" fmla="*/ 252018 h 5425748"/>
              <a:gd name="connsiteX9" fmla="*/ 2522537 w 2522538"/>
              <a:gd name="connsiteY9" fmla="*/ 252028 h 5425748"/>
              <a:gd name="connsiteX10" fmla="*/ 2522537 w 2522538"/>
              <a:gd name="connsiteY10" fmla="*/ 5166717 h 5425748"/>
              <a:gd name="connsiteX11" fmla="*/ 2521831 w 2522538"/>
              <a:gd name="connsiteY11" fmla="*/ 5166717 h 5425748"/>
              <a:gd name="connsiteX12" fmla="*/ 2522538 w 2522538"/>
              <a:gd name="connsiteY12" fmla="*/ 5173731 h 5425748"/>
              <a:gd name="connsiteX13" fmla="*/ 2270340 w 2522538"/>
              <a:gd name="connsiteY13" fmla="*/ 5425748 h 5425748"/>
              <a:gd name="connsiteX14" fmla="*/ 2256836 w 2522538"/>
              <a:gd name="connsiteY14" fmla="*/ 5424388 h 5425748"/>
              <a:gd name="connsiteX15" fmla="*/ 2256836 w 2522538"/>
              <a:gd name="connsiteY15" fmla="*/ 5425550 h 5425748"/>
              <a:gd name="connsiteX16" fmla="*/ 1346200 w 2522538"/>
              <a:gd name="connsiteY16" fmla="*/ 5425550 h 5425748"/>
              <a:gd name="connsiteX17" fmla="*/ 1179738 w 2522538"/>
              <a:gd name="connsiteY17" fmla="*/ 5425550 h 5425748"/>
              <a:gd name="connsiteX18" fmla="*/ 269875 w 2522538"/>
              <a:gd name="connsiteY18" fmla="*/ 5425550 h 5425748"/>
              <a:gd name="connsiteX19" fmla="*/ 269875 w 2522538"/>
              <a:gd name="connsiteY19" fmla="*/ 5424388 h 5425748"/>
              <a:gd name="connsiteX20" fmla="*/ 256381 w 2522538"/>
              <a:gd name="connsiteY20" fmla="*/ 5425748 h 5425748"/>
              <a:gd name="connsiteX21" fmla="*/ 4364 w 2522538"/>
              <a:gd name="connsiteY21" fmla="*/ 5173731 h 5425748"/>
              <a:gd name="connsiteX22" fmla="*/ 5071 w 2522538"/>
              <a:gd name="connsiteY22" fmla="*/ 5166717 h 5425748"/>
              <a:gd name="connsiteX23" fmla="*/ 0 w 2522538"/>
              <a:gd name="connsiteY23" fmla="*/ 5166717 h 5425748"/>
              <a:gd name="connsiteX24" fmla="*/ 0 w 2522538"/>
              <a:gd name="connsiteY24" fmla="*/ 251817 h 5425748"/>
              <a:gd name="connsiteX25" fmla="*/ 4399 w 2522538"/>
              <a:gd name="connsiteY25" fmla="*/ 251817 h 5425748"/>
              <a:gd name="connsiteX26" fmla="*/ 8339 w 2522538"/>
              <a:gd name="connsiteY26" fmla="*/ 207603 h 5425748"/>
              <a:gd name="connsiteX27" fmla="*/ 207574 w 2522538"/>
              <a:gd name="connsiteY27" fmla="*/ 5317 h 5425748"/>
              <a:gd name="connsiteX28" fmla="*/ 257222 w 2522538"/>
              <a:gd name="connsiteY28" fmla="*/ 361 h 5425748"/>
              <a:gd name="connsiteX29" fmla="*/ 257222 w 2522538"/>
              <a:gd name="connsiteY29" fmla="*/ 196 h 5425748"/>
              <a:gd name="connsiteX30" fmla="*/ 529882 w 2522538"/>
              <a:gd name="connsiteY30" fmla="*/ 196 h 5425748"/>
              <a:gd name="connsiteX31" fmla="*/ 529882 w 2522538"/>
              <a:gd name="connsiteY31" fmla="*/ 907 h 5425748"/>
              <a:gd name="connsiteX32" fmla="*/ 553090 w 2522538"/>
              <a:gd name="connsiteY32" fmla="*/ 10426 h 5425748"/>
              <a:gd name="connsiteX33" fmla="*/ 563419 w 2522538"/>
              <a:gd name="connsiteY33" fmla="*/ 35122 h 5425748"/>
              <a:gd name="connsiteX34" fmla="*/ 561594 w 2522538"/>
              <a:gd name="connsiteY34" fmla="*/ 39486 h 5425748"/>
              <a:gd name="connsiteX35" fmla="*/ 563418 w 2522538"/>
              <a:gd name="connsiteY35" fmla="*/ 39486 h 5425748"/>
              <a:gd name="connsiteX36" fmla="*/ 563418 w 2522538"/>
              <a:gd name="connsiteY36" fmla="*/ 61909 h 5425748"/>
              <a:gd name="connsiteX37" fmla="*/ 563429 w 2522538"/>
              <a:gd name="connsiteY37" fmla="*/ 61909 h 5425748"/>
              <a:gd name="connsiteX38" fmla="*/ 574133 w 2522538"/>
              <a:gd name="connsiteY38" fmla="*/ 114414 h 5425748"/>
              <a:gd name="connsiteX39" fmla="*/ 646684 w 2522538"/>
              <a:gd name="connsiteY39" fmla="*/ 186257 h 5425748"/>
              <a:gd name="connsiteX40" fmla="*/ 698125 w 2522538"/>
              <a:gd name="connsiteY40" fmla="*/ 196541 h 5425748"/>
              <a:gd name="connsiteX41" fmla="*/ 698125 w 2522538"/>
              <a:gd name="connsiteY41" fmla="*/ 197048 h 5425748"/>
              <a:gd name="connsiteX42" fmla="*/ 810420 w 2522538"/>
              <a:gd name="connsiteY42" fmla="*/ 197048 h 5425748"/>
              <a:gd name="connsiteX43" fmla="*/ 810420 w 2522538"/>
              <a:gd name="connsiteY43" fmla="*/ 196852 h 5425748"/>
              <a:gd name="connsiteX44" fmla="*/ 1827328 w 2522538"/>
              <a:gd name="connsiteY44" fmla="*/ 196852 h 5425748"/>
              <a:gd name="connsiteX45" fmla="*/ 1827328 w 2522538"/>
              <a:gd name="connsiteY45" fmla="*/ 196345 h 5425748"/>
              <a:gd name="connsiteX46" fmla="*/ 1878876 w 2522538"/>
              <a:gd name="connsiteY46" fmla="*/ 186061 h 5425748"/>
              <a:gd name="connsiteX47" fmla="*/ 1951579 w 2522538"/>
              <a:gd name="connsiteY47" fmla="*/ 114218 h 5425748"/>
              <a:gd name="connsiteX48" fmla="*/ 1962306 w 2522538"/>
              <a:gd name="connsiteY48" fmla="*/ 61713 h 5425748"/>
              <a:gd name="connsiteX49" fmla="*/ 1962316 w 2522538"/>
              <a:gd name="connsiteY49" fmla="*/ 61713 h 5425748"/>
              <a:gd name="connsiteX50" fmla="*/ 1962316 w 2522538"/>
              <a:gd name="connsiteY50" fmla="*/ 39290 h 5425748"/>
              <a:gd name="connsiteX51" fmla="*/ 1964144 w 2522538"/>
              <a:gd name="connsiteY51" fmla="*/ 39290 h 5425748"/>
              <a:gd name="connsiteX52" fmla="*/ 1962315 w 2522538"/>
              <a:gd name="connsiteY52" fmla="*/ 34926 h 5425748"/>
              <a:gd name="connsiteX53" fmla="*/ 1972666 w 2522538"/>
              <a:gd name="connsiteY53" fmla="*/ 10230 h 5425748"/>
              <a:gd name="connsiteX54" fmla="*/ 1995922 w 2522538"/>
              <a:gd name="connsiteY54" fmla="*/ 711 h 542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522538" h="5425748">
                <a:moveTo>
                  <a:pt x="1995922" y="0"/>
                </a:moveTo>
                <a:lnTo>
                  <a:pt x="2269152" y="0"/>
                </a:lnTo>
                <a:lnTo>
                  <a:pt x="2269152" y="165"/>
                </a:lnTo>
                <a:lnTo>
                  <a:pt x="2318904" y="5121"/>
                </a:lnTo>
                <a:cubicBezTo>
                  <a:pt x="2420591" y="25684"/>
                  <a:pt x="2500233" y="106049"/>
                  <a:pt x="2518555" y="207407"/>
                </a:cubicBezTo>
                <a:lnTo>
                  <a:pt x="2522520" y="251817"/>
                </a:lnTo>
                <a:lnTo>
                  <a:pt x="2522537" y="251817"/>
                </a:lnTo>
                <a:lnTo>
                  <a:pt x="2522537" y="252007"/>
                </a:lnTo>
                <a:lnTo>
                  <a:pt x="2522538" y="252018"/>
                </a:lnTo>
                <a:lnTo>
                  <a:pt x="2522537" y="252028"/>
                </a:lnTo>
                <a:lnTo>
                  <a:pt x="2522537" y="5166717"/>
                </a:lnTo>
                <a:lnTo>
                  <a:pt x="2521831" y="5166717"/>
                </a:lnTo>
                <a:lnTo>
                  <a:pt x="2522538" y="5173731"/>
                </a:lnTo>
                <a:cubicBezTo>
                  <a:pt x="2522538" y="5312916"/>
                  <a:pt x="2409625" y="5425748"/>
                  <a:pt x="2270340" y="5425748"/>
                </a:cubicBezTo>
                <a:lnTo>
                  <a:pt x="2256836" y="5424388"/>
                </a:lnTo>
                <a:lnTo>
                  <a:pt x="2256836" y="5425550"/>
                </a:lnTo>
                <a:lnTo>
                  <a:pt x="1346200" y="5425550"/>
                </a:lnTo>
                <a:lnTo>
                  <a:pt x="1179738" y="5425550"/>
                </a:lnTo>
                <a:lnTo>
                  <a:pt x="269875" y="5425550"/>
                </a:lnTo>
                <a:lnTo>
                  <a:pt x="269875" y="5424388"/>
                </a:lnTo>
                <a:lnTo>
                  <a:pt x="256381" y="5425748"/>
                </a:lnTo>
                <a:cubicBezTo>
                  <a:pt x="117196" y="5425748"/>
                  <a:pt x="4364" y="5312916"/>
                  <a:pt x="4364" y="5173731"/>
                </a:cubicBezTo>
                <a:lnTo>
                  <a:pt x="5071" y="5166717"/>
                </a:lnTo>
                <a:lnTo>
                  <a:pt x="0" y="5166717"/>
                </a:lnTo>
                <a:lnTo>
                  <a:pt x="0" y="251817"/>
                </a:lnTo>
                <a:lnTo>
                  <a:pt x="4399" y="251817"/>
                </a:lnTo>
                <a:lnTo>
                  <a:pt x="8339" y="207603"/>
                </a:lnTo>
                <a:cubicBezTo>
                  <a:pt x="26623" y="106245"/>
                  <a:pt x="106099" y="25880"/>
                  <a:pt x="207574" y="5317"/>
                </a:cubicBezTo>
                <a:lnTo>
                  <a:pt x="257222" y="361"/>
                </a:lnTo>
                <a:lnTo>
                  <a:pt x="257222" y="196"/>
                </a:lnTo>
                <a:lnTo>
                  <a:pt x="529882" y="196"/>
                </a:lnTo>
                <a:lnTo>
                  <a:pt x="529882" y="907"/>
                </a:lnTo>
                <a:lnTo>
                  <a:pt x="553090" y="10426"/>
                </a:lnTo>
                <a:cubicBezTo>
                  <a:pt x="559472" y="16746"/>
                  <a:pt x="563419" y="25478"/>
                  <a:pt x="563419" y="35122"/>
                </a:cubicBezTo>
                <a:lnTo>
                  <a:pt x="561594" y="39486"/>
                </a:lnTo>
                <a:lnTo>
                  <a:pt x="563418" y="39486"/>
                </a:lnTo>
                <a:lnTo>
                  <a:pt x="563418" y="61909"/>
                </a:lnTo>
                <a:lnTo>
                  <a:pt x="563429" y="61909"/>
                </a:lnTo>
                <a:lnTo>
                  <a:pt x="574133" y="114414"/>
                </a:lnTo>
                <a:cubicBezTo>
                  <a:pt x="587931" y="146716"/>
                  <a:pt x="614064" y="172594"/>
                  <a:pt x="646684" y="186257"/>
                </a:cubicBezTo>
                <a:lnTo>
                  <a:pt x="698125" y="196541"/>
                </a:lnTo>
                <a:lnTo>
                  <a:pt x="698125" y="197048"/>
                </a:lnTo>
                <a:lnTo>
                  <a:pt x="810420" y="197048"/>
                </a:lnTo>
                <a:lnTo>
                  <a:pt x="810420" y="196852"/>
                </a:lnTo>
                <a:lnTo>
                  <a:pt x="1827328" y="196852"/>
                </a:lnTo>
                <a:lnTo>
                  <a:pt x="1827328" y="196345"/>
                </a:lnTo>
                <a:lnTo>
                  <a:pt x="1878876" y="186061"/>
                </a:lnTo>
                <a:cubicBezTo>
                  <a:pt x="1911565" y="172398"/>
                  <a:pt x="1937752" y="146520"/>
                  <a:pt x="1951579" y="114218"/>
                </a:cubicBezTo>
                <a:lnTo>
                  <a:pt x="1962306" y="61713"/>
                </a:lnTo>
                <a:lnTo>
                  <a:pt x="1962316" y="61713"/>
                </a:lnTo>
                <a:lnTo>
                  <a:pt x="1962316" y="39290"/>
                </a:lnTo>
                <a:lnTo>
                  <a:pt x="1964144" y="39290"/>
                </a:lnTo>
                <a:lnTo>
                  <a:pt x="1962315" y="34926"/>
                </a:lnTo>
                <a:cubicBezTo>
                  <a:pt x="1962315" y="25282"/>
                  <a:pt x="1966271" y="16550"/>
                  <a:pt x="1972666" y="10230"/>
                </a:cubicBezTo>
                <a:lnTo>
                  <a:pt x="1995922" y="71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5"/>
          </p:nvPr>
        </p:nvSpPr>
        <p:spPr>
          <a:xfrm>
            <a:off x="576000" y="1274400"/>
            <a:ext cx="4677228" cy="3384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467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576263" y="1276350"/>
            <a:ext cx="928687" cy="9080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 userDrawn="1"/>
        </p:nvSpPr>
        <p:spPr>
          <a:xfrm>
            <a:off x="1672073" y="1276350"/>
            <a:ext cx="928687" cy="908050"/>
          </a:xfrm>
          <a:prstGeom prst="rect">
            <a:avLst/>
          </a:prstGeom>
          <a:solidFill>
            <a:srgbClr val="F37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2767883" y="1276350"/>
            <a:ext cx="928687" cy="9080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3863693" y="1276350"/>
            <a:ext cx="928687" cy="908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4959503" y="1276350"/>
            <a:ext cx="928687" cy="9080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6055313" y="1276350"/>
            <a:ext cx="928687" cy="9080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57626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227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5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27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feld 11"/>
          <p:cNvSpPr txBox="1"/>
          <p:nvPr userDrawn="1"/>
        </p:nvSpPr>
        <p:spPr>
          <a:xfrm>
            <a:off x="167227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243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112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88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feld 12"/>
          <p:cNvSpPr txBox="1"/>
          <p:nvPr userDrawn="1"/>
        </p:nvSpPr>
        <p:spPr>
          <a:xfrm>
            <a:off x="276828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251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190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169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feld 13"/>
          <p:cNvSpPr txBox="1"/>
          <p:nvPr userDrawn="1"/>
        </p:nvSpPr>
        <p:spPr>
          <a:xfrm>
            <a:off x="386429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33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72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137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feld 14"/>
          <p:cNvSpPr txBox="1"/>
          <p:nvPr userDrawn="1"/>
        </p:nvSpPr>
        <p:spPr>
          <a:xfrm>
            <a:off x="496030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98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110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162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feld 15"/>
          <p:cNvSpPr txBox="1"/>
          <p:nvPr userDrawn="1"/>
        </p:nvSpPr>
        <p:spPr>
          <a:xfrm>
            <a:off x="605631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177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179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207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364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yout En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10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76263" y="1276350"/>
            <a:ext cx="6699183" cy="1168467"/>
          </a:xfrm>
        </p:spPr>
        <p:txBody>
          <a:bodyPr anchor="ctr">
            <a:noAutofit/>
          </a:bodyPr>
          <a:lstStyle>
            <a:lvl1pPr marL="0" indent="0">
              <a:buNone/>
              <a:defRPr sz="4200" b="1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 smtClean="0"/>
              <a:t>Vielen Dank für </a:t>
            </a:r>
            <a:br>
              <a:rPr lang="de-DE" dirty="0" smtClean="0"/>
            </a:br>
            <a:r>
              <a:rPr lang="de-DE" dirty="0" smtClean="0"/>
              <a:t>Deine Aufmerksamkeit</a:t>
            </a:r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75" y="245258"/>
            <a:ext cx="720000" cy="72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4002190"/>
            <a:ext cx="2584171" cy="84734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4" y="2945339"/>
            <a:ext cx="2584170" cy="84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99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 -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1038" name="Textplatzhalter 1037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2781300"/>
            <a:ext cx="4946649" cy="844690"/>
          </a:xfrm>
        </p:spPr>
        <p:txBody>
          <a:bodyPr anchor="t"/>
          <a:lstStyle>
            <a:lvl1pPr marL="0" indent="0" algn="l">
              <a:buNone/>
              <a:defRPr sz="2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de-DE" dirty="0" smtClean="0"/>
              <a:t>Untertitel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514601" y="1165225"/>
            <a:ext cx="4946649" cy="1476375"/>
          </a:xfrm>
        </p:spPr>
        <p:txBody>
          <a:bodyPr anchor="b"/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2 bearbeiten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75" y="24525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080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91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el -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" y="262"/>
            <a:ext cx="9135325" cy="5142974"/>
          </a:xfrm>
          <a:prstGeom prst="rect">
            <a:avLst/>
          </a:prstGeom>
        </p:spPr>
      </p:pic>
      <p:sp>
        <p:nvSpPr>
          <p:cNvPr id="1038" name="Textplatzhalter 1037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2781300"/>
            <a:ext cx="4946649" cy="844690"/>
          </a:xfrm>
        </p:spPr>
        <p:txBody>
          <a:bodyPr anchor="t"/>
          <a:lstStyle>
            <a:lvl1pPr marL="0" indent="0" algn="l">
              <a:buNone/>
              <a:defRPr sz="22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de-DE" dirty="0" smtClean="0"/>
              <a:t>Untertitel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514601" y="1165225"/>
            <a:ext cx="4946649" cy="1476375"/>
          </a:xfrm>
        </p:spPr>
        <p:txBody>
          <a:bodyPr anchor="b"/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Titel 3 bearbeiten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75" y="24525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70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91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>
          <a:xfrm>
            <a:off x="-37133" y="1118537"/>
            <a:ext cx="6882433" cy="360000"/>
          </a:xfrm>
          <a:prstGeom prst="roundRect">
            <a:avLst/>
          </a:prstGeom>
          <a:solidFill>
            <a:schemeClr val="tx2"/>
          </a:solidFill>
          <a:ln w="38100" cap="rnd" cmpd="sng">
            <a:solidFill>
              <a:schemeClr val="tx2"/>
            </a:solidFill>
          </a:ln>
        </p:spPr>
        <p:txBody>
          <a:bodyPr vert="horz" lIns="288000" tIns="36000" rIns="36000" bIns="36000" rtlCol="0" anchor="ctr">
            <a:noAutofit/>
          </a:bodyPr>
          <a:lstStyle>
            <a:lvl1pPr>
              <a:defRPr lang="de-DE" sz="1800" dirty="0" smtClean="0">
                <a:solidFill>
                  <a:schemeClr val="bg1"/>
                </a:solidFill>
              </a:defRPr>
            </a:lvl1pPr>
          </a:lstStyle>
          <a:p>
            <a:pPr marL="360363" lvl="0"/>
            <a:r>
              <a:rPr lang="de-DE" smtClean="0"/>
              <a:t>Formatvorlagen des Textmasters bearbeiten</a:t>
            </a:r>
          </a:p>
        </p:txBody>
      </p:sp>
      <p:sp>
        <p:nvSpPr>
          <p:cNvPr id="36" name="Inhaltsplatzhalter 2"/>
          <p:cNvSpPr>
            <a:spLocks noGrp="1"/>
          </p:cNvSpPr>
          <p:nvPr>
            <p:ph sz="quarter" idx="11"/>
          </p:nvPr>
        </p:nvSpPr>
        <p:spPr>
          <a:xfrm>
            <a:off x="-37133" y="1919479"/>
            <a:ext cx="6882433" cy="360000"/>
          </a:xfrm>
          <a:prstGeom prst="roundRect">
            <a:avLst/>
          </a:prstGeom>
          <a:solidFill>
            <a:schemeClr val="tx2"/>
          </a:solidFill>
          <a:ln w="38100" cap="rnd" cmpd="sng">
            <a:solidFill>
              <a:schemeClr val="tx2"/>
            </a:solidFill>
          </a:ln>
        </p:spPr>
        <p:txBody>
          <a:bodyPr vert="horz" lIns="288000" tIns="36000" rIns="36000" bIns="36000" rtlCol="0" anchor="ctr">
            <a:noAutofit/>
          </a:bodyPr>
          <a:lstStyle>
            <a:lvl1pPr>
              <a:defRPr lang="de-DE" sz="1800" dirty="0" smtClean="0">
                <a:solidFill>
                  <a:schemeClr val="bg1"/>
                </a:solidFill>
              </a:defRPr>
            </a:lvl1pPr>
          </a:lstStyle>
          <a:p>
            <a:pPr marL="360363" lvl="0"/>
            <a:r>
              <a:rPr lang="de-DE" smtClean="0"/>
              <a:t>Formatvorlagen des Textmasters bearbeiten</a:t>
            </a:r>
          </a:p>
        </p:txBody>
      </p:sp>
      <p:sp>
        <p:nvSpPr>
          <p:cNvPr id="37" name="Inhaltsplatzhalter 2"/>
          <p:cNvSpPr>
            <a:spLocks noGrp="1"/>
          </p:cNvSpPr>
          <p:nvPr>
            <p:ph sz="quarter" idx="12"/>
          </p:nvPr>
        </p:nvSpPr>
        <p:spPr>
          <a:xfrm>
            <a:off x="-37133" y="2720421"/>
            <a:ext cx="6882433" cy="360000"/>
          </a:xfrm>
          <a:prstGeom prst="roundRect">
            <a:avLst/>
          </a:prstGeom>
          <a:solidFill>
            <a:schemeClr val="tx2"/>
          </a:solidFill>
          <a:ln w="38100" cap="rnd" cmpd="sng">
            <a:solidFill>
              <a:schemeClr val="tx2"/>
            </a:solidFill>
          </a:ln>
        </p:spPr>
        <p:txBody>
          <a:bodyPr vert="horz" lIns="288000" tIns="36000" rIns="36000" bIns="36000" rtlCol="0" anchor="ctr">
            <a:noAutofit/>
          </a:bodyPr>
          <a:lstStyle>
            <a:lvl1pPr>
              <a:defRPr lang="de-DE" sz="1800" smtClean="0">
                <a:solidFill>
                  <a:schemeClr val="bg1"/>
                </a:solidFill>
              </a:defRPr>
            </a:lvl1pPr>
          </a:lstStyle>
          <a:p>
            <a:pPr marL="360363" lvl="0"/>
            <a:r>
              <a:rPr lang="de-DE" smtClean="0"/>
              <a:t>Formatvorlagen des Textmasters bearbeiten</a:t>
            </a:r>
          </a:p>
        </p:txBody>
      </p:sp>
      <p:sp>
        <p:nvSpPr>
          <p:cNvPr id="38" name="Inhaltsplatzhalter 2"/>
          <p:cNvSpPr>
            <a:spLocks noGrp="1"/>
          </p:cNvSpPr>
          <p:nvPr>
            <p:ph sz="quarter" idx="13"/>
          </p:nvPr>
        </p:nvSpPr>
        <p:spPr>
          <a:xfrm>
            <a:off x="-37133" y="3521363"/>
            <a:ext cx="6882433" cy="360000"/>
          </a:xfrm>
          <a:prstGeom prst="roundRect">
            <a:avLst/>
          </a:prstGeom>
          <a:solidFill>
            <a:schemeClr val="tx2"/>
          </a:solidFill>
          <a:ln w="38100" cap="rnd" cmpd="sng">
            <a:solidFill>
              <a:schemeClr val="tx2"/>
            </a:solidFill>
          </a:ln>
        </p:spPr>
        <p:txBody>
          <a:bodyPr vert="horz" lIns="288000" tIns="36000" rIns="36000" bIns="36000" rtlCol="0" anchor="ctr">
            <a:noAutofit/>
          </a:bodyPr>
          <a:lstStyle>
            <a:lvl1pPr>
              <a:defRPr lang="de-DE" sz="1800" smtClean="0">
                <a:solidFill>
                  <a:schemeClr val="bg1"/>
                </a:solidFill>
              </a:defRPr>
            </a:lvl1pPr>
          </a:lstStyle>
          <a:p>
            <a:pPr marL="360363" lvl="0"/>
            <a:r>
              <a:rPr lang="de-DE" smtClean="0"/>
              <a:t>Formatvorlagen des Textmasters bearbeiten</a:t>
            </a:r>
          </a:p>
        </p:txBody>
      </p:sp>
      <p:sp>
        <p:nvSpPr>
          <p:cNvPr id="39" name="Inhaltsplatzhalter 2"/>
          <p:cNvSpPr>
            <a:spLocks noGrp="1"/>
          </p:cNvSpPr>
          <p:nvPr>
            <p:ph sz="quarter" idx="14"/>
          </p:nvPr>
        </p:nvSpPr>
        <p:spPr>
          <a:xfrm>
            <a:off x="-37133" y="4322303"/>
            <a:ext cx="6882432" cy="360000"/>
          </a:xfrm>
          <a:prstGeom prst="roundRect">
            <a:avLst/>
          </a:prstGeom>
          <a:solidFill>
            <a:schemeClr val="tx2"/>
          </a:solidFill>
          <a:ln w="38100" cap="rnd" cmpd="sng">
            <a:solidFill>
              <a:schemeClr val="tx2"/>
            </a:solidFill>
          </a:ln>
        </p:spPr>
        <p:txBody>
          <a:bodyPr vert="horz" lIns="288000" tIns="36000" rIns="36000" bIns="36000" rtlCol="0" anchor="ctr">
            <a:noAutofit/>
          </a:bodyPr>
          <a:lstStyle>
            <a:lvl1pPr>
              <a:defRPr lang="de-DE" sz="1800" smtClean="0">
                <a:solidFill>
                  <a:schemeClr val="bg1"/>
                </a:solidFill>
              </a:defRPr>
            </a:lvl1pPr>
          </a:lstStyle>
          <a:p>
            <a:pPr marL="360363"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Titel der Tagesordnung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8710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Übers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5544000" y="2930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3888000" y="2930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>
            <a:off x="2232000" y="2930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/>
        </p:nvSpPr>
        <p:spPr>
          <a:xfrm>
            <a:off x="576000" y="2930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>
            <a:off x="5544000" y="1274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3888000" y="1274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2232000" y="1274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576000" y="1274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Inhaltsplatzhalter 57"/>
          <p:cNvSpPr>
            <a:spLocks noGrp="1"/>
          </p:cNvSpPr>
          <p:nvPr>
            <p:ph sz="quarter" idx="11"/>
          </p:nvPr>
        </p:nvSpPr>
        <p:spPr>
          <a:xfrm>
            <a:off x="576000" y="1274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3" name="Inhaltsplatzhalter 57"/>
          <p:cNvSpPr>
            <a:spLocks noGrp="1"/>
          </p:cNvSpPr>
          <p:nvPr>
            <p:ph sz="quarter" idx="12"/>
          </p:nvPr>
        </p:nvSpPr>
        <p:spPr>
          <a:xfrm>
            <a:off x="2232000" y="1274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4" name="Inhaltsplatzhalter 57"/>
          <p:cNvSpPr>
            <a:spLocks noGrp="1"/>
          </p:cNvSpPr>
          <p:nvPr>
            <p:ph sz="quarter" idx="13"/>
          </p:nvPr>
        </p:nvSpPr>
        <p:spPr>
          <a:xfrm>
            <a:off x="3888000" y="1274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5" name="Inhaltsplatzhalter 57"/>
          <p:cNvSpPr>
            <a:spLocks noGrp="1"/>
          </p:cNvSpPr>
          <p:nvPr>
            <p:ph sz="quarter" idx="14"/>
          </p:nvPr>
        </p:nvSpPr>
        <p:spPr>
          <a:xfrm>
            <a:off x="5544000" y="1274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6" name="Inhaltsplatzhalter 57"/>
          <p:cNvSpPr>
            <a:spLocks noGrp="1"/>
          </p:cNvSpPr>
          <p:nvPr>
            <p:ph sz="quarter" idx="15"/>
          </p:nvPr>
        </p:nvSpPr>
        <p:spPr>
          <a:xfrm>
            <a:off x="576000" y="2930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7" name="Inhaltsplatzhalter 57"/>
          <p:cNvSpPr>
            <a:spLocks noGrp="1"/>
          </p:cNvSpPr>
          <p:nvPr>
            <p:ph sz="quarter" idx="16"/>
          </p:nvPr>
        </p:nvSpPr>
        <p:spPr>
          <a:xfrm>
            <a:off x="2232000" y="2930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8" name="Inhaltsplatzhalter 57"/>
          <p:cNvSpPr>
            <a:spLocks noGrp="1"/>
          </p:cNvSpPr>
          <p:nvPr>
            <p:ph sz="quarter" idx="17"/>
          </p:nvPr>
        </p:nvSpPr>
        <p:spPr>
          <a:xfrm>
            <a:off x="3888000" y="2930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9" name="Inhaltsplatzhalter 57"/>
          <p:cNvSpPr>
            <a:spLocks noGrp="1"/>
          </p:cNvSpPr>
          <p:nvPr>
            <p:ph sz="quarter" idx="18"/>
          </p:nvPr>
        </p:nvSpPr>
        <p:spPr>
          <a:xfrm>
            <a:off x="5544000" y="2930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9151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Kapitel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" y="0"/>
            <a:ext cx="9135327" cy="5142975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>
          <a:xfrm>
            <a:off x="2448000" y="2088000"/>
            <a:ext cx="4320540" cy="755650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Kapitel 1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8205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>
          <a:xfrm>
            <a:off x="2448000" y="2088000"/>
            <a:ext cx="4320540" cy="755650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Kapitel 2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4491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 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ctrTitle" hasCustomPrompt="1"/>
          </p:nvPr>
        </p:nvSpPr>
        <p:spPr>
          <a:xfrm>
            <a:off x="2448000" y="2088000"/>
            <a:ext cx="4320000" cy="756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4400" dirty="0"/>
            </a:lvl1pPr>
          </a:lstStyle>
          <a:p>
            <a:pPr lvl="0"/>
            <a:r>
              <a:rPr lang="de-DE" dirty="0" smtClean="0"/>
              <a:t>Kapitel bearbeiten</a:t>
            </a:r>
            <a:endParaRPr lang="en-US" dirty="0"/>
          </a:p>
        </p:txBody>
      </p:sp>
      <p:sp>
        <p:nvSpPr>
          <p:cNvPr id="20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2448000" y="2880000"/>
            <a:ext cx="4320000" cy="1815825"/>
          </a:xfrm>
        </p:spPr>
        <p:txBody>
          <a:bodyPr/>
          <a:lstStyle>
            <a:lvl1pPr marL="0" indent="0">
              <a:buFontTx/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 smtClean="0"/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943180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3"/>
          </p:nvPr>
        </p:nvSpPr>
        <p:spPr>
          <a:xfrm>
            <a:off x="576000" y="1274400"/>
            <a:ext cx="6408000" cy="3528000"/>
          </a:xfrm>
        </p:spPr>
        <p:txBody>
          <a:bodyPr/>
          <a:lstStyle>
            <a:lvl1pPr marL="0" indent="269875">
              <a:defRPr/>
            </a:lvl1pPr>
            <a:lvl2pPr marL="447675" indent="-266700">
              <a:defRPr/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1892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emf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Grafik 103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12" name="Titelplatzhalter 11"/>
          <p:cNvSpPr>
            <a:spLocks noGrp="1"/>
          </p:cNvSpPr>
          <p:nvPr>
            <p:ph type="title"/>
          </p:nvPr>
        </p:nvSpPr>
        <p:spPr>
          <a:xfrm>
            <a:off x="576000" y="231750"/>
            <a:ext cx="6408000" cy="756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576000" y="1275750"/>
            <a:ext cx="6408000" cy="338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  <a:p>
            <a:pPr lvl="5"/>
            <a:r>
              <a:rPr lang="de-DE" dirty="0" smtClean="0"/>
              <a:t>Sechste Ebene</a:t>
            </a:r>
          </a:p>
          <a:p>
            <a:pPr lvl="6"/>
            <a:r>
              <a:rPr lang="de-DE" dirty="0" smtClean="0"/>
              <a:t>Siebte Ebene</a:t>
            </a:r>
          </a:p>
        </p:txBody>
      </p:sp>
      <p:sp>
        <p:nvSpPr>
          <p:cNvPr id="14" name="Fußzeilenplatzhalter"/>
          <p:cNvSpPr>
            <a:spLocks noGrp="1"/>
          </p:cNvSpPr>
          <p:nvPr>
            <p:ph type="ftr" sz="quarter" idx="3"/>
          </p:nvPr>
        </p:nvSpPr>
        <p:spPr>
          <a:xfrm>
            <a:off x="936000" y="4824000"/>
            <a:ext cx="604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685800"/>
            <a:endParaRPr lang="de-DE" dirty="0"/>
          </a:p>
        </p:txBody>
      </p:sp>
      <p:sp>
        <p:nvSpPr>
          <p:cNvPr id="15" name="Foliennummernplatzhalter"/>
          <p:cNvSpPr>
            <a:spLocks noGrp="1"/>
          </p:cNvSpPr>
          <p:nvPr>
            <p:ph type="sldNum" sz="quarter" idx="4"/>
          </p:nvPr>
        </p:nvSpPr>
        <p:spPr>
          <a:xfrm>
            <a:off x="576000" y="4824000"/>
            <a:ext cx="3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F1DB2DC-43A7-44D8-A3D9-AF158097F4A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75" y="24525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9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15" r:id="rId11"/>
    <p:sldLayoutId id="2147483716" r:id="rId12"/>
    <p:sldLayoutId id="2147483717" r:id="rId13"/>
    <p:sldLayoutId id="2147483712" r:id="rId14"/>
    <p:sldLayoutId id="2147483713" r:id="rId15"/>
    <p:sldLayoutId id="2147483718" r:id="rId16"/>
    <p:sldLayoutId id="2147483719" r:id="rId17"/>
    <p:sldLayoutId id="2147483714" r:id="rId1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 spc="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2667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SzPct val="120000"/>
        <a:buFontTx/>
        <a:buBlip>
          <a:blip r:embed="rId22"/>
        </a:buBlip>
        <a:tabLst/>
        <a:defRPr sz="1400" b="0" kern="1200" spc="5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49263" indent="-268288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Pct val="120000"/>
        <a:buFontTx/>
        <a:buBlip>
          <a:blip r:embed="rId23"/>
        </a:buBlip>
        <a:defRPr sz="1400" b="0" kern="1200" spc="5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80975" indent="-180975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SzPct val="100000"/>
        <a:buFont typeface="+mj-lt"/>
        <a:buAutoNum type="arabicPeriod"/>
        <a:defRPr sz="1400" b="0" kern="1200" spc="5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5875" indent="-15875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SzPct val="100000"/>
        <a:buFont typeface="Calibri Light" panose="020F0302020204030204" pitchFamily="34" charset="0"/>
        <a:buChar char="​"/>
        <a:defRPr sz="1400" b="0" kern="1200" spc="5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5875" indent="-15875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Calibri Light" panose="020F0302020204030204" pitchFamily="34" charset="0"/>
        <a:buChar char="​"/>
        <a:defRPr sz="1400" b="1" kern="1200" spc="5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5875" indent="-15875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SzPct val="100000"/>
        <a:buFont typeface="Calibri Light" panose="020F0302020204030204" pitchFamily="34" charset="0"/>
        <a:buChar char="​"/>
        <a:tabLst/>
        <a:defRPr sz="1400" b="0" kern="1200" spc="5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6pPr>
      <a:lvl7pPr marL="447675" indent="-261938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accent4"/>
        </a:buClr>
        <a:buSzPct val="120000"/>
        <a:buFontTx/>
        <a:buBlip>
          <a:blip r:embed="rId24"/>
        </a:buBlip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63" userDrawn="1">
          <p15:clr>
            <a:srgbClr val="F26B43"/>
          </p15:clr>
        </p15:guide>
        <p15:guide id="6" pos="4400" userDrawn="1">
          <p15:clr>
            <a:srgbClr val="F26B43"/>
          </p15:clr>
        </p15:guide>
        <p15:guide id="8" orient="horz" pos="804">
          <p15:clr>
            <a:srgbClr val="F26B43"/>
          </p15:clr>
        </p15:guide>
        <p15:guide id="10" orient="horz" pos="2935" userDrawn="1">
          <p15:clr>
            <a:srgbClr val="F26B43"/>
          </p15:clr>
        </p15:guide>
        <p15:guide id="11" orient="horz" pos="3049">
          <p15:clr>
            <a:srgbClr val="F26B43"/>
          </p15:clr>
        </p15:guide>
        <p15:guide id="15" orient="horz" pos="146" userDrawn="1">
          <p15:clr>
            <a:srgbClr val="F26B43"/>
          </p15:clr>
        </p15:guide>
        <p15:guide id="17" pos="158" userDrawn="1">
          <p15:clr>
            <a:srgbClr val="F26B43"/>
          </p15:clr>
        </p15:guide>
        <p15:guide id="18" pos="5602" userDrawn="1">
          <p15:clr>
            <a:srgbClr val="F26B43"/>
          </p15:clr>
        </p15:guide>
        <p15:guide id="22" pos="2381" userDrawn="1">
          <p15:clr>
            <a:srgbClr val="F26B43"/>
          </p15:clr>
        </p15:guide>
        <p15:guide id="23" orient="horz" pos="622" userDrawn="1">
          <p15:clr>
            <a:srgbClr val="F26B43"/>
          </p15:clr>
        </p15:guide>
        <p15:guide id="24" orient="horz" pos="373" userDrawn="1">
          <p15:clr>
            <a:srgbClr val="F26B43"/>
          </p15:clr>
        </p15:guide>
        <p15:guide id="30" pos="4921" userDrawn="1">
          <p15:clr>
            <a:srgbClr val="F26B43"/>
          </p15:clr>
        </p15:guide>
        <p15:guide id="31" orient="horz" pos="186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1.wdp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2514600" y="2781299"/>
            <a:ext cx="4946649" cy="1177857"/>
          </a:xfrm>
        </p:spPr>
        <p:txBody>
          <a:bodyPr/>
          <a:lstStyle/>
          <a:p>
            <a:r>
              <a:rPr lang="de-DE" dirty="0" smtClean="0"/>
              <a:t>vom RoutenWorkshop </a:t>
            </a:r>
            <a:br>
              <a:rPr lang="de-DE" dirty="0" smtClean="0"/>
            </a:br>
            <a:r>
              <a:rPr lang="de-DE" dirty="0" smtClean="0"/>
              <a:t>Bayern</a:t>
            </a:r>
            <a:br>
              <a:rPr lang="de-DE" dirty="0" smtClean="0"/>
            </a:br>
            <a:r>
              <a:rPr lang="de-DE" dirty="0" smtClean="0"/>
              <a:t>am 10.11.2021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Impressionen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881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Impressionen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2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 rot="16200000">
            <a:off x="-643766" y="3415096"/>
            <a:ext cx="2202873" cy="110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</a:pPr>
            <a:r>
              <a:rPr lang="de-DE" sz="800" dirty="0">
                <a:solidFill>
                  <a:srgbClr val="060606"/>
                </a:solidFill>
              </a:rPr>
              <a:t>a</a:t>
            </a:r>
            <a:r>
              <a:rPr lang="de-DE" sz="800" dirty="0" smtClean="0">
                <a:solidFill>
                  <a:srgbClr val="060606"/>
                </a:solidFill>
              </a:rPr>
              <a:t>lle Fotos: IG Metall,</a:t>
            </a:r>
            <a:r>
              <a:rPr lang="de-DE" sz="800" dirty="0" smtClean="0"/>
              <a:t> Walther Schneeweiß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906863"/>
            <a:ext cx="5497603" cy="366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87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3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55" y="234832"/>
            <a:ext cx="3356152" cy="223743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701" y="241400"/>
            <a:ext cx="1915419" cy="225048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9771" y="241400"/>
            <a:ext cx="1782166" cy="223086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0993" y="2588942"/>
            <a:ext cx="2655477" cy="222282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2566" y="2586240"/>
            <a:ext cx="1266901" cy="223776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855" y="2586240"/>
            <a:ext cx="2554185" cy="222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68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4</a:t>
            </a:fld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75" y="330848"/>
            <a:ext cx="5639858" cy="216382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75" y="2619703"/>
            <a:ext cx="5640917" cy="220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43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5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12" y="2980379"/>
            <a:ext cx="1861369" cy="1791166"/>
          </a:xfrm>
          <a:prstGeom prst="ellipse">
            <a:avLst/>
          </a:prstGeom>
          <a:ln w="25400" cap="rnd">
            <a:solidFill>
              <a:schemeClr val="accent3">
                <a:lumMod val="9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541" y="291186"/>
            <a:ext cx="3124955" cy="2259509"/>
          </a:xfrm>
          <a:prstGeom prst="ellipse">
            <a:avLst/>
          </a:prstGeom>
          <a:ln w="25400" cap="rnd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0643" y="665177"/>
            <a:ext cx="1589497" cy="1511526"/>
          </a:xfrm>
          <a:prstGeom prst="ellipse">
            <a:avLst/>
          </a:prstGeom>
          <a:ln w="25400" cap="rnd"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2004" y="2744234"/>
            <a:ext cx="1705073" cy="1618787"/>
          </a:xfrm>
          <a:prstGeom prst="ellipse">
            <a:avLst/>
          </a:prstGeom>
          <a:ln w="25400" cap="rnd">
            <a:solidFill>
              <a:schemeClr val="accent3">
                <a:lumMod val="9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68350">
            <a:off x="7414045" y="1828447"/>
            <a:ext cx="1633682" cy="1642536"/>
          </a:xfrm>
          <a:prstGeom prst="ellipse">
            <a:avLst/>
          </a:prstGeom>
          <a:ln w="254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5287" y="270963"/>
            <a:ext cx="1635403" cy="1663880"/>
          </a:xfrm>
          <a:prstGeom prst="ellipse">
            <a:avLst/>
          </a:prstGeom>
          <a:ln w="25400" cap="rnd"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67237" y="2437278"/>
            <a:ext cx="3290058" cy="2232701"/>
          </a:xfrm>
          <a:prstGeom prst="ellipse">
            <a:avLst/>
          </a:prstGeom>
          <a:ln w="15875" cap="rnd"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99228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6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316" y="334434"/>
            <a:ext cx="3314700" cy="2209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334434"/>
            <a:ext cx="1484591" cy="2209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576" y="334435"/>
            <a:ext cx="1555750" cy="220979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050" y="2649294"/>
            <a:ext cx="3714750" cy="206964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3815" y="2659480"/>
            <a:ext cx="1345246" cy="205946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8076" y="2659480"/>
            <a:ext cx="1262250" cy="205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80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7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6815" y="934790"/>
            <a:ext cx="2942153" cy="283211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82" y="934790"/>
            <a:ext cx="4649002" cy="28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2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8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40" y="821356"/>
            <a:ext cx="3142415" cy="326938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344" y="821356"/>
            <a:ext cx="3456969" cy="326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96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9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00" y="462012"/>
            <a:ext cx="2860219" cy="1909592"/>
          </a:xfrm>
          <a:prstGeom prst="rect">
            <a:avLst/>
          </a:prstGeom>
        </p:spPr>
      </p:pic>
      <p:pic>
        <p:nvPicPr>
          <p:cNvPr id="7" name="Bildplatzhalt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4" b="11484"/>
          <a:stretch>
            <a:fillRect/>
          </a:stretch>
        </p:blipFill>
        <p:spPr>
          <a:xfrm>
            <a:off x="3811604" y="462012"/>
            <a:ext cx="3718474" cy="1909592"/>
          </a:xfrm>
          <a:custGeom>
            <a:avLst/>
            <a:gdLst>
              <a:gd name="connsiteX0" fmla="*/ 7889433 w 9144002"/>
              <a:gd name="connsiteY0" fmla="*/ 3838060 h 4695828"/>
              <a:gd name="connsiteX1" fmla="*/ 7867388 w 9144002"/>
              <a:gd name="connsiteY1" fmla="*/ 3850788 h 4695828"/>
              <a:gd name="connsiteX2" fmla="*/ 7792848 w 9144002"/>
              <a:gd name="connsiteY2" fmla="*/ 4128975 h 4695828"/>
              <a:gd name="connsiteX3" fmla="*/ 7805576 w 9144002"/>
              <a:gd name="connsiteY3" fmla="*/ 4151020 h 4695828"/>
              <a:gd name="connsiteX4" fmla="*/ 7827621 w 9144002"/>
              <a:gd name="connsiteY4" fmla="*/ 4138292 h 4695828"/>
              <a:gd name="connsiteX5" fmla="*/ 7902161 w 9144002"/>
              <a:gd name="connsiteY5" fmla="*/ 3860106 h 4695828"/>
              <a:gd name="connsiteX6" fmla="*/ 7889433 w 9144002"/>
              <a:gd name="connsiteY6" fmla="*/ 3838060 h 4695828"/>
              <a:gd name="connsiteX7" fmla="*/ 7910285 w 9144002"/>
              <a:gd name="connsiteY7" fmla="*/ 3765444 h 4695828"/>
              <a:gd name="connsiteX8" fmla="*/ 7897557 w 9144002"/>
              <a:gd name="connsiteY8" fmla="*/ 3770716 h 4695828"/>
              <a:gd name="connsiteX9" fmla="*/ 7897557 w 9144002"/>
              <a:gd name="connsiteY9" fmla="*/ 3796172 h 4695828"/>
              <a:gd name="connsiteX10" fmla="*/ 8462677 w 9144002"/>
              <a:gd name="connsiteY10" fmla="*/ 4361292 h 4695828"/>
              <a:gd name="connsiteX11" fmla="*/ 8488133 w 9144002"/>
              <a:gd name="connsiteY11" fmla="*/ 4361292 h 4695828"/>
              <a:gd name="connsiteX12" fmla="*/ 8488133 w 9144002"/>
              <a:gd name="connsiteY12" fmla="*/ 4335836 h 4695828"/>
              <a:gd name="connsiteX13" fmla="*/ 7923013 w 9144002"/>
              <a:gd name="connsiteY13" fmla="*/ 3770716 h 4695828"/>
              <a:gd name="connsiteX14" fmla="*/ 7910285 w 9144002"/>
              <a:gd name="connsiteY14" fmla="*/ 3765444 h 4695828"/>
              <a:gd name="connsiteX15" fmla="*/ 8172001 w 9144002"/>
              <a:gd name="connsiteY15" fmla="*/ 244800 h 4695828"/>
              <a:gd name="connsiteX16" fmla="*/ 8172001 w 9144002"/>
              <a:gd name="connsiteY16" fmla="*/ 964800 h 4695828"/>
              <a:gd name="connsiteX17" fmla="*/ 8892001 w 9144002"/>
              <a:gd name="connsiteY17" fmla="*/ 964800 h 4695828"/>
              <a:gd name="connsiteX18" fmla="*/ 8892001 w 9144002"/>
              <a:gd name="connsiteY18" fmla="*/ 244800 h 4695828"/>
              <a:gd name="connsiteX19" fmla="*/ 0 w 9144002"/>
              <a:gd name="connsiteY19" fmla="*/ 0 h 4695828"/>
              <a:gd name="connsiteX20" fmla="*/ 4932535 w 9144002"/>
              <a:gd name="connsiteY20" fmla="*/ 0 h 4695828"/>
              <a:gd name="connsiteX21" fmla="*/ 4932535 w 9144002"/>
              <a:gd name="connsiteY21" fmla="*/ 1 h 4695828"/>
              <a:gd name="connsiteX22" fmla="*/ 9144002 w 9144002"/>
              <a:gd name="connsiteY22" fmla="*/ 1 h 4695828"/>
              <a:gd name="connsiteX23" fmla="*/ 9144002 w 9144002"/>
              <a:gd name="connsiteY23" fmla="*/ 4695827 h 4695828"/>
              <a:gd name="connsiteX24" fmla="*/ 8851299 w 9144002"/>
              <a:gd name="connsiteY24" fmla="*/ 4695827 h 4695828"/>
              <a:gd name="connsiteX25" fmla="*/ 8818363 w 9144002"/>
              <a:gd name="connsiteY25" fmla="*/ 4662891 h 4695828"/>
              <a:gd name="connsiteX26" fmla="*/ 8792907 w 9144002"/>
              <a:gd name="connsiteY26" fmla="*/ 4662891 h 4695828"/>
              <a:gd name="connsiteX27" fmla="*/ 8792907 w 9144002"/>
              <a:gd name="connsiteY27" fmla="*/ 4688347 h 4695828"/>
              <a:gd name="connsiteX28" fmla="*/ 8800387 w 9144002"/>
              <a:gd name="connsiteY28" fmla="*/ 4695827 h 4695828"/>
              <a:gd name="connsiteX29" fmla="*/ 8353427 w 9144002"/>
              <a:gd name="connsiteY29" fmla="*/ 4695827 h 4695828"/>
              <a:gd name="connsiteX30" fmla="*/ 8353427 w 9144002"/>
              <a:gd name="connsiteY30" fmla="*/ 4622008 h 4695828"/>
              <a:gd name="connsiteX31" fmla="*/ 8780062 w 9144002"/>
              <a:gd name="connsiteY31" fmla="*/ 4622008 h 4695828"/>
              <a:gd name="connsiteX32" fmla="*/ 8796335 w 9144002"/>
              <a:gd name="connsiteY32" fmla="*/ 4605735 h 4695828"/>
              <a:gd name="connsiteX33" fmla="*/ 8796335 w 9144002"/>
              <a:gd name="connsiteY33" fmla="*/ 4562875 h 4695828"/>
              <a:gd name="connsiteX34" fmla="*/ 8796337 w 9144002"/>
              <a:gd name="connsiteY34" fmla="*/ 4562870 h 4695828"/>
              <a:gd name="connsiteX35" fmla="*/ 8796337 w 9144002"/>
              <a:gd name="connsiteY35" fmla="*/ 4412060 h 4695828"/>
              <a:gd name="connsiteX36" fmla="*/ 8780064 w 9144002"/>
              <a:gd name="connsiteY36" fmla="*/ 4395787 h 4695828"/>
              <a:gd name="connsiteX37" fmla="*/ 8227604 w 9144002"/>
              <a:gd name="connsiteY37" fmla="*/ 4395787 h 4695828"/>
              <a:gd name="connsiteX38" fmla="*/ 8227604 w 9144002"/>
              <a:gd name="connsiteY38" fmla="*/ 4353324 h 4695828"/>
              <a:gd name="connsiteX39" fmla="*/ 8227606 w 9144002"/>
              <a:gd name="connsiteY39" fmla="*/ 4353319 h 4695828"/>
              <a:gd name="connsiteX40" fmla="*/ 8227606 w 9144002"/>
              <a:gd name="connsiteY40" fmla="*/ 4202509 h 4695828"/>
              <a:gd name="connsiteX41" fmla="*/ 8211333 w 9144002"/>
              <a:gd name="connsiteY41" fmla="*/ 4186236 h 4695828"/>
              <a:gd name="connsiteX42" fmla="*/ 7178279 w 9144002"/>
              <a:gd name="connsiteY42" fmla="*/ 4186236 h 4695828"/>
              <a:gd name="connsiteX43" fmla="*/ 7162006 w 9144002"/>
              <a:gd name="connsiteY43" fmla="*/ 4202509 h 4695828"/>
              <a:gd name="connsiteX44" fmla="*/ 7162006 w 9144002"/>
              <a:gd name="connsiteY44" fmla="*/ 4247751 h 4695828"/>
              <a:gd name="connsiteX45" fmla="*/ 7162004 w 9144002"/>
              <a:gd name="connsiteY45" fmla="*/ 4247755 h 4695828"/>
              <a:gd name="connsiteX46" fmla="*/ 7162004 w 9144002"/>
              <a:gd name="connsiteY46" fmla="*/ 4398565 h 4695828"/>
              <a:gd name="connsiteX47" fmla="*/ 7178277 w 9144002"/>
              <a:gd name="connsiteY47" fmla="*/ 4414838 h 4695828"/>
              <a:gd name="connsiteX48" fmla="*/ 7403305 w 9144002"/>
              <a:gd name="connsiteY48" fmla="*/ 4414838 h 4695828"/>
              <a:gd name="connsiteX49" fmla="*/ 7403305 w 9144002"/>
              <a:gd name="connsiteY49" fmla="*/ 4600575 h 4695828"/>
              <a:gd name="connsiteX50" fmla="*/ 7052867 w 9144002"/>
              <a:gd name="connsiteY50" fmla="*/ 4600575 h 4695828"/>
              <a:gd name="connsiteX51" fmla="*/ 7036594 w 9144002"/>
              <a:gd name="connsiteY51" fmla="*/ 4616848 h 4695828"/>
              <a:gd name="connsiteX52" fmla="*/ 7036594 w 9144002"/>
              <a:gd name="connsiteY52" fmla="*/ 4695827 h 4695828"/>
              <a:gd name="connsiteX53" fmla="*/ 4932535 w 9144002"/>
              <a:gd name="connsiteY53" fmla="*/ 4695827 h 4695828"/>
              <a:gd name="connsiteX54" fmla="*/ 4932535 w 9144002"/>
              <a:gd name="connsiteY54" fmla="*/ 4695828 h 4695828"/>
              <a:gd name="connsiteX55" fmla="*/ 0 w 9144002"/>
              <a:gd name="connsiteY55" fmla="*/ 4695828 h 469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9144002" h="4695828">
                <a:moveTo>
                  <a:pt x="7889433" y="3838060"/>
                </a:moveTo>
                <a:cubicBezTo>
                  <a:pt x="7879831" y="3835487"/>
                  <a:pt x="7869960" y="3841186"/>
                  <a:pt x="7867388" y="3850788"/>
                </a:cubicBezTo>
                <a:lnTo>
                  <a:pt x="7792848" y="4128975"/>
                </a:lnTo>
                <a:cubicBezTo>
                  <a:pt x="7790275" y="4138577"/>
                  <a:pt x="7795973" y="4148447"/>
                  <a:pt x="7805576" y="4151020"/>
                </a:cubicBezTo>
                <a:cubicBezTo>
                  <a:pt x="7815178" y="4153593"/>
                  <a:pt x="7825048" y="4147894"/>
                  <a:pt x="7827621" y="4138292"/>
                </a:cubicBezTo>
                <a:lnTo>
                  <a:pt x="7902161" y="3860106"/>
                </a:lnTo>
                <a:cubicBezTo>
                  <a:pt x="7904734" y="3850503"/>
                  <a:pt x="7899035" y="3840633"/>
                  <a:pt x="7889433" y="3838060"/>
                </a:cubicBezTo>
                <a:close/>
                <a:moveTo>
                  <a:pt x="7910285" y="3765444"/>
                </a:moveTo>
                <a:cubicBezTo>
                  <a:pt x="7905679" y="3765444"/>
                  <a:pt x="7901072" y="3767202"/>
                  <a:pt x="7897557" y="3770716"/>
                </a:cubicBezTo>
                <a:cubicBezTo>
                  <a:pt x="7890528" y="3777746"/>
                  <a:pt x="7890528" y="3789143"/>
                  <a:pt x="7897557" y="3796172"/>
                </a:cubicBezTo>
                <a:lnTo>
                  <a:pt x="8462677" y="4361292"/>
                </a:lnTo>
                <a:cubicBezTo>
                  <a:pt x="8469706" y="4368321"/>
                  <a:pt x="8481103" y="4368321"/>
                  <a:pt x="8488133" y="4361292"/>
                </a:cubicBezTo>
                <a:cubicBezTo>
                  <a:pt x="8495162" y="4354263"/>
                  <a:pt x="8495162" y="4342866"/>
                  <a:pt x="8488133" y="4335836"/>
                </a:cubicBezTo>
                <a:lnTo>
                  <a:pt x="7923013" y="3770716"/>
                </a:lnTo>
                <a:cubicBezTo>
                  <a:pt x="7919498" y="3767202"/>
                  <a:pt x="7914892" y="3765444"/>
                  <a:pt x="7910285" y="3765444"/>
                </a:cubicBezTo>
                <a:close/>
                <a:moveTo>
                  <a:pt x="8172001" y="244800"/>
                </a:moveTo>
                <a:lnTo>
                  <a:pt x="8172001" y="964800"/>
                </a:lnTo>
                <a:lnTo>
                  <a:pt x="8892001" y="964800"/>
                </a:lnTo>
                <a:lnTo>
                  <a:pt x="8892001" y="244800"/>
                </a:lnTo>
                <a:close/>
                <a:moveTo>
                  <a:pt x="0" y="0"/>
                </a:moveTo>
                <a:lnTo>
                  <a:pt x="4932535" y="0"/>
                </a:lnTo>
                <a:lnTo>
                  <a:pt x="4932535" y="1"/>
                </a:lnTo>
                <a:lnTo>
                  <a:pt x="9144002" y="1"/>
                </a:lnTo>
                <a:lnTo>
                  <a:pt x="9144002" y="4695827"/>
                </a:lnTo>
                <a:lnTo>
                  <a:pt x="8851299" y="4695827"/>
                </a:lnTo>
                <a:lnTo>
                  <a:pt x="8818363" y="4662891"/>
                </a:lnTo>
                <a:cubicBezTo>
                  <a:pt x="8811334" y="4655862"/>
                  <a:pt x="8799937" y="4655862"/>
                  <a:pt x="8792907" y="4662891"/>
                </a:cubicBezTo>
                <a:cubicBezTo>
                  <a:pt x="8785878" y="4669921"/>
                  <a:pt x="8785878" y="4681318"/>
                  <a:pt x="8792907" y="4688347"/>
                </a:cubicBezTo>
                <a:lnTo>
                  <a:pt x="8800387" y="4695827"/>
                </a:lnTo>
                <a:lnTo>
                  <a:pt x="8353427" y="4695827"/>
                </a:lnTo>
                <a:lnTo>
                  <a:pt x="8353427" y="4622008"/>
                </a:lnTo>
                <a:lnTo>
                  <a:pt x="8780062" y="4622008"/>
                </a:lnTo>
                <a:cubicBezTo>
                  <a:pt x="8789049" y="4622008"/>
                  <a:pt x="8796335" y="4614722"/>
                  <a:pt x="8796335" y="4605735"/>
                </a:cubicBezTo>
                <a:lnTo>
                  <a:pt x="8796335" y="4562875"/>
                </a:lnTo>
                <a:lnTo>
                  <a:pt x="8796337" y="4562870"/>
                </a:lnTo>
                <a:lnTo>
                  <a:pt x="8796337" y="4412060"/>
                </a:lnTo>
                <a:cubicBezTo>
                  <a:pt x="8796337" y="4403073"/>
                  <a:pt x="8789051" y="4395787"/>
                  <a:pt x="8780064" y="4395787"/>
                </a:cubicBezTo>
                <a:lnTo>
                  <a:pt x="8227604" y="4395787"/>
                </a:lnTo>
                <a:lnTo>
                  <a:pt x="8227604" y="4353324"/>
                </a:lnTo>
                <a:lnTo>
                  <a:pt x="8227606" y="4353319"/>
                </a:lnTo>
                <a:lnTo>
                  <a:pt x="8227606" y="4202509"/>
                </a:lnTo>
                <a:cubicBezTo>
                  <a:pt x="8227606" y="4193522"/>
                  <a:pt x="8220320" y="4186236"/>
                  <a:pt x="8211333" y="4186236"/>
                </a:cubicBezTo>
                <a:lnTo>
                  <a:pt x="7178279" y="4186236"/>
                </a:lnTo>
                <a:cubicBezTo>
                  <a:pt x="7169292" y="4186236"/>
                  <a:pt x="7162006" y="4193522"/>
                  <a:pt x="7162006" y="4202509"/>
                </a:cubicBezTo>
                <a:lnTo>
                  <a:pt x="7162006" y="4247751"/>
                </a:lnTo>
                <a:lnTo>
                  <a:pt x="7162004" y="4247755"/>
                </a:lnTo>
                <a:lnTo>
                  <a:pt x="7162004" y="4398565"/>
                </a:lnTo>
                <a:cubicBezTo>
                  <a:pt x="7162004" y="4407552"/>
                  <a:pt x="7169290" y="4414838"/>
                  <a:pt x="7178277" y="4414838"/>
                </a:cubicBezTo>
                <a:lnTo>
                  <a:pt x="7403305" y="4414838"/>
                </a:lnTo>
                <a:lnTo>
                  <a:pt x="7403305" y="4600575"/>
                </a:lnTo>
                <a:lnTo>
                  <a:pt x="7052867" y="4600575"/>
                </a:lnTo>
                <a:cubicBezTo>
                  <a:pt x="7043880" y="4600575"/>
                  <a:pt x="7036594" y="4607861"/>
                  <a:pt x="7036594" y="4616848"/>
                </a:cubicBezTo>
                <a:lnTo>
                  <a:pt x="7036594" y="4695827"/>
                </a:lnTo>
                <a:lnTo>
                  <a:pt x="4932535" y="4695827"/>
                </a:lnTo>
                <a:lnTo>
                  <a:pt x="4932535" y="4695828"/>
                </a:lnTo>
                <a:lnTo>
                  <a:pt x="0" y="4695828"/>
                </a:lnTo>
                <a:close/>
              </a:path>
            </a:pathLst>
          </a:custGeom>
        </p:spPr>
      </p:pic>
      <p:pic>
        <p:nvPicPr>
          <p:cNvPr id="8" name="Bildplatzhalter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4" b="11484"/>
          <a:stretch>
            <a:fillRect/>
          </a:stretch>
        </p:blipFill>
        <p:spPr>
          <a:xfrm>
            <a:off x="576000" y="2588035"/>
            <a:ext cx="3889741" cy="1997545"/>
          </a:xfrm>
          <a:custGeom>
            <a:avLst/>
            <a:gdLst>
              <a:gd name="connsiteX0" fmla="*/ 7889433 w 9144002"/>
              <a:gd name="connsiteY0" fmla="*/ 3838060 h 4695828"/>
              <a:gd name="connsiteX1" fmla="*/ 7867388 w 9144002"/>
              <a:gd name="connsiteY1" fmla="*/ 3850788 h 4695828"/>
              <a:gd name="connsiteX2" fmla="*/ 7792848 w 9144002"/>
              <a:gd name="connsiteY2" fmla="*/ 4128975 h 4695828"/>
              <a:gd name="connsiteX3" fmla="*/ 7805576 w 9144002"/>
              <a:gd name="connsiteY3" fmla="*/ 4151020 h 4695828"/>
              <a:gd name="connsiteX4" fmla="*/ 7827621 w 9144002"/>
              <a:gd name="connsiteY4" fmla="*/ 4138292 h 4695828"/>
              <a:gd name="connsiteX5" fmla="*/ 7902161 w 9144002"/>
              <a:gd name="connsiteY5" fmla="*/ 3860106 h 4695828"/>
              <a:gd name="connsiteX6" fmla="*/ 7889433 w 9144002"/>
              <a:gd name="connsiteY6" fmla="*/ 3838060 h 4695828"/>
              <a:gd name="connsiteX7" fmla="*/ 7910285 w 9144002"/>
              <a:gd name="connsiteY7" fmla="*/ 3765444 h 4695828"/>
              <a:gd name="connsiteX8" fmla="*/ 7897557 w 9144002"/>
              <a:gd name="connsiteY8" fmla="*/ 3770716 h 4695828"/>
              <a:gd name="connsiteX9" fmla="*/ 7897557 w 9144002"/>
              <a:gd name="connsiteY9" fmla="*/ 3796172 h 4695828"/>
              <a:gd name="connsiteX10" fmla="*/ 8462677 w 9144002"/>
              <a:gd name="connsiteY10" fmla="*/ 4361292 h 4695828"/>
              <a:gd name="connsiteX11" fmla="*/ 8488133 w 9144002"/>
              <a:gd name="connsiteY11" fmla="*/ 4361292 h 4695828"/>
              <a:gd name="connsiteX12" fmla="*/ 8488133 w 9144002"/>
              <a:gd name="connsiteY12" fmla="*/ 4335836 h 4695828"/>
              <a:gd name="connsiteX13" fmla="*/ 7923013 w 9144002"/>
              <a:gd name="connsiteY13" fmla="*/ 3770716 h 4695828"/>
              <a:gd name="connsiteX14" fmla="*/ 7910285 w 9144002"/>
              <a:gd name="connsiteY14" fmla="*/ 3765444 h 4695828"/>
              <a:gd name="connsiteX15" fmla="*/ 8172001 w 9144002"/>
              <a:gd name="connsiteY15" fmla="*/ 244800 h 4695828"/>
              <a:gd name="connsiteX16" fmla="*/ 8172001 w 9144002"/>
              <a:gd name="connsiteY16" fmla="*/ 964800 h 4695828"/>
              <a:gd name="connsiteX17" fmla="*/ 8892001 w 9144002"/>
              <a:gd name="connsiteY17" fmla="*/ 964800 h 4695828"/>
              <a:gd name="connsiteX18" fmla="*/ 8892001 w 9144002"/>
              <a:gd name="connsiteY18" fmla="*/ 244800 h 4695828"/>
              <a:gd name="connsiteX19" fmla="*/ 0 w 9144002"/>
              <a:gd name="connsiteY19" fmla="*/ 0 h 4695828"/>
              <a:gd name="connsiteX20" fmla="*/ 4932535 w 9144002"/>
              <a:gd name="connsiteY20" fmla="*/ 0 h 4695828"/>
              <a:gd name="connsiteX21" fmla="*/ 4932535 w 9144002"/>
              <a:gd name="connsiteY21" fmla="*/ 1 h 4695828"/>
              <a:gd name="connsiteX22" fmla="*/ 9144002 w 9144002"/>
              <a:gd name="connsiteY22" fmla="*/ 1 h 4695828"/>
              <a:gd name="connsiteX23" fmla="*/ 9144002 w 9144002"/>
              <a:gd name="connsiteY23" fmla="*/ 4695827 h 4695828"/>
              <a:gd name="connsiteX24" fmla="*/ 8851299 w 9144002"/>
              <a:gd name="connsiteY24" fmla="*/ 4695827 h 4695828"/>
              <a:gd name="connsiteX25" fmla="*/ 8818363 w 9144002"/>
              <a:gd name="connsiteY25" fmla="*/ 4662891 h 4695828"/>
              <a:gd name="connsiteX26" fmla="*/ 8792907 w 9144002"/>
              <a:gd name="connsiteY26" fmla="*/ 4662891 h 4695828"/>
              <a:gd name="connsiteX27" fmla="*/ 8792907 w 9144002"/>
              <a:gd name="connsiteY27" fmla="*/ 4688347 h 4695828"/>
              <a:gd name="connsiteX28" fmla="*/ 8800387 w 9144002"/>
              <a:gd name="connsiteY28" fmla="*/ 4695827 h 4695828"/>
              <a:gd name="connsiteX29" fmla="*/ 8353427 w 9144002"/>
              <a:gd name="connsiteY29" fmla="*/ 4695827 h 4695828"/>
              <a:gd name="connsiteX30" fmla="*/ 8353427 w 9144002"/>
              <a:gd name="connsiteY30" fmla="*/ 4622008 h 4695828"/>
              <a:gd name="connsiteX31" fmla="*/ 8780062 w 9144002"/>
              <a:gd name="connsiteY31" fmla="*/ 4622008 h 4695828"/>
              <a:gd name="connsiteX32" fmla="*/ 8796335 w 9144002"/>
              <a:gd name="connsiteY32" fmla="*/ 4605735 h 4695828"/>
              <a:gd name="connsiteX33" fmla="*/ 8796335 w 9144002"/>
              <a:gd name="connsiteY33" fmla="*/ 4562875 h 4695828"/>
              <a:gd name="connsiteX34" fmla="*/ 8796337 w 9144002"/>
              <a:gd name="connsiteY34" fmla="*/ 4562870 h 4695828"/>
              <a:gd name="connsiteX35" fmla="*/ 8796337 w 9144002"/>
              <a:gd name="connsiteY35" fmla="*/ 4412060 h 4695828"/>
              <a:gd name="connsiteX36" fmla="*/ 8780064 w 9144002"/>
              <a:gd name="connsiteY36" fmla="*/ 4395787 h 4695828"/>
              <a:gd name="connsiteX37" fmla="*/ 8227604 w 9144002"/>
              <a:gd name="connsiteY37" fmla="*/ 4395787 h 4695828"/>
              <a:gd name="connsiteX38" fmla="*/ 8227604 w 9144002"/>
              <a:gd name="connsiteY38" fmla="*/ 4353324 h 4695828"/>
              <a:gd name="connsiteX39" fmla="*/ 8227606 w 9144002"/>
              <a:gd name="connsiteY39" fmla="*/ 4353319 h 4695828"/>
              <a:gd name="connsiteX40" fmla="*/ 8227606 w 9144002"/>
              <a:gd name="connsiteY40" fmla="*/ 4202509 h 4695828"/>
              <a:gd name="connsiteX41" fmla="*/ 8211333 w 9144002"/>
              <a:gd name="connsiteY41" fmla="*/ 4186236 h 4695828"/>
              <a:gd name="connsiteX42" fmla="*/ 7178279 w 9144002"/>
              <a:gd name="connsiteY42" fmla="*/ 4186236 h 4695828"/>
              <a:gd name="connsiteX43" fmla="*/ 7162006 w 9144002"/>
              <a:gd name="connsiteY43" fmla="*/ 4202509 h 4695828"/>
              <a:gd name="connsiteX44" fmla="*/ 7162006 w 9144002"/>
              <a:gd name="connsiteY44" fmla="*/ 4247751 h 4695828"/>
              <a:gd name="connsiteX45" fmla="*/ 7162004 w 9144002"/>
              <a:gd name="connsiteY45" fmla="*/ 4247755 h 4695828"/>
              <a:gd name="connsiteX46" fmla="*/ 7162004 w 9144002"/>
              <a:gd name="connsiteY46" fmla="*/ 4398565 h 4695828"/>
              <a:gd name="connsiteX47" fmla="*/ 7178277 w 9144002"/>
              <a:gd name="connsiteY47" fmla="*/ 4414838 h 4695828"/>
              <a:gd name="connsiteX48" fmla="*/ 7403305 w 9144002"/>
              <a:gd name="connsiteY48" fmla="*/ 4414838 h 4695828"/>
              <a:gd name="connsiteX49" fmla="*/ 7403305 w 9144002"/>
              <a:gd name="connsiteY49" fmla="*/ 4600575 h 4695828"/>
              <a:gd name="connsiteX50" fmla="*/ 7052867 w 9144002"/>
              <a:gd name="connsiteY50" fmla="*/ 4600575 h 4695828"/>
              <a:gd name="connsiteX51" fmla="*/ 7036594 w 9144002"/>
              <a:gd name="connsiteY51" fmla="*/ 4616848 h 4695828"/>
              <a:gd name="connsiteX52" fmla="*/ 7036594 w 9144002"/>
              <a:gd name="connsiteY52" fmla="*/ 4695827 h 4695828"/>
              <a:gd name="connsiteX53" fmla="*/ 4932535 w 9144002"/>
              <a:gd name="connsiteY53" fmla="*/ 4695827 h 4695828"/>
              <a:gd name="connsiteX54" fmla="*/ 4932535 w 9144002"/>
              <a:gd name="connsiteY54" fmla="*/ 4695828 h 4695828"/>
              <a:gd name="connsiteX55" fmla="*/ 0 w 9144002"/>
              <a:gd name="connsiteY55" fmla="*/ 4695828 h 469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9144002" h="4695828">
                <a:moveTo>
                  <a:pt x="7889433" y="3838060"/>
                </a:moveTo>
                <a:cubicBezTo>
                  <a:pt x="7879831" y="3835487"/>
                  <a:pt x="7869960" y="3841186"/>
                  <a:pt x="7867388" y="3850788"/>
                </a:cubicBezTo>
                <a:lnTo>
                  <a:pt x="7792848" y="4128975"/>
                </a:lnTo>
                <a:cubicBezTo>
                  <a:pt x="7790275" y="4138577"/>
                  <a:pt x="7795973" y="4148447"/>
                  <a:pt x="7805576" y="4151020"/>
                </a:cubicBezTo>
                <a:cubicBezTo>
                  <a:pt x="7815178" y="4153593"/>
                  <a:pt x="7825048" y="4147894"/>
                  <a:pt x="7827621" y="4138292"/>
                </a:cubicBezTo>
                <a:lnTo>
                  <a:pt x="7902161" y="3860106"/>
                </a:lnTo>
                <a:cubicBezTo>
                  <a:pt x="7904734" y="3850503"/>
                  <a:pt x="7899035" y="3840633"/>
                  <a:pt x="7889433" y="3838060"/>
                </a:cubicBezTo>
                <a:close/>
                <a:moveTo>
                  <a:pt x="7910285" y="3765444"/>
                </a:moveTo>
                <a:cubicBezTo>
                  <a:pt x="7905679" y="3765444"/>
                  <a:pt x="7901072" y="3767202"/>
                  <a:pt x="7897557" y="3770716"/>
                </a:cubicBezTo>
                <a:cubicBezTo>
                  <a:pt x="7890528" y="3777746"/>
                  <a:pt x="7890528" y="3789143"/>
                  <a:pt x="7897557" y="3796172"/>
                </a:cubicBezTo>
                <a:lnTo>
                  <a:pt x="8462677" y="4361292"/>
                </a:lnTo>
                <a:cubicBezTo>
                  <a:pt x="8469706" y="4368321"/>
                  <a:pt x="8481103" y="4368321"/>
                  <a:pt x="8488133" y="4361292"/>
                </a:cubicBezTo>
                <a:cubicBezTo>
                  <a:pt x="8495162" y="4354263"/>
                  <a:pt x="8495162" y="4342866"/>
                  <a:pt x="8488133" y="4335836"/>
                </a:cubicBezTo>
                <a:lnTo>
                  <a:pt x="7923013" y="3770716"/>
                </a:lnTo>
                <a:cubicBezTo>
                  <a:pt x="7919498" y="3767202"/>
                  <a:pt x="7914892" y="3765444"/>
                  <a:pt x="7910285" y="3765444"/>
                </a:cubicBezTo>
                <a:close/>
                <a:moveTo>
                  <a:pt x="8172001" y="244800"/>
                </a:moveTo>
                <a:lnTo>
                  <a:pt x="8172001" y="964800"/>
                </a:lnTo>
                <a:lnTo>
                  <a:pt x="8892001" y="964800"/>
                </a:lnTo>
                <a:lnTo>
                  <a:pt x="8892001" y="244800"/>
                </a:lnTo>
                <a:close/>
                <a:moveTo>
                  <a:pt x="0" y="0"/>
                </a:moveTo>
                <a:lnTo>
                  <a:pt x="4932535" y="0"/>
                </a:lnTo>
                <a:lnTo>
                  <a:pt x="4932535" y="1"/>
                </a:lnTo>
                <a:lnTo>
                  <a:pt x="9144002" y="1"/>
                </a:lnTo>
                <a:lnTo>
                  <a:pt x="9144002" y="4695827"/>
                </a:lnTo>
                <a:lnTo>
                  <a:pt x="8851299" y="4695827"/>
                </a:lnTo>
                <a:lnTo>
                  <a:pt x="8818363" y="4662891"/>
                </a:lnTo>
                <a:cubicBezTo>
                  <a:pt x="8811334" y="4655862"/>
                  <a:pt x="8799937" y="4655862"/>
                  <a:pt x="8792907" y="4662891"/>
                </a:cubicBezTo>
                <a:cubicBezTo>
                  <a:pt x="8785878" y="4669921"/>
                  <a:pt x="8785878" y="4681318"/>
                  <a:pt x="8792907" y="4688347"/>
                </a:cubicBezTo>
                <a:lnTo>
                  <a:pt x="8800387" y="4695827"/>
                </a:lnTo>
                <a:lnTo>
                  <a:pt x="8353427" y="4695827"/>
                </a:lnTo>
                <a:lnTo>
                  <a:pt x="8353427" y="4622008"/>
                </a:lnTo>
                <a:lnTo>
                  <a:pt x="8780062" y="4622008"/>
                </a:lnTo>
                <a:cubicBezTo>
                  <a:pt x="8789049" y="4622008"/>
                  <a:pt x="8796335" y="4614722"/>
                  <a:pt x="8796335" y="4605735"/>
                </a:cubicBezTo>
                <a:lnTo>
                  <a:pt x="8796335" y="4562875"/>
                </a:lnTo>
                <a:lnTo>
                  <a:pt x="8796337" y="4562870"/>
                </a:lnTo>
                <a:lnTo>
                  <a:pt x="8796337" y="4412060"/>
                </a:lnTo>
                <a:cubicBezTo>
                  <a:pt x="8796337" y="4403073"/>
                  <a:pt x="8789051" y="4395787"/>
                  <a:pt x="8780064" y="4395787"/>
                </a:cubicBezTo>
                <a:lnTo>
                  <a:pt x="8227604" y="4395787"/>
                </a:lnTo>
                <a:lnTo>
                  <a:pt x="8227604" y="4353324"/>
                </a:lnTo>
                <a:lnTo>
                  <a:pt x="8227606" y="4353319"/>
                </a:lnTo>
                <a:lnTo>
                  <a:pt x="8227606" y="4202509"/>
                </a:lnTo>
                <a:cubicBezTo>
                  <a:pt x="8227606" y="4193522"/>
                  <a:pt x="8220320" y="4186236"/>
                  <a:pt x="8211333" y="4186236"/>
                </a:cubicBezTo>
                <a:lnTo>
                  <a:pt x="7178279" y="4186236"/>
                </a:lnTo>
                <a:cubicBezTo>
                  <a:pt x="7169292" y="4186236"/>
                  <a:pt x="7162006" y="4193522"/>
                  <a:pt x="7162006" y="4202509"/>
                </a:cubicBezTo>
                <a:lnTo>
                  <a:pt x="7162006" y="4247751"/>
                </a:lnTo>
                <a:lnTo>
                  <a:pt x="7162004" y="4247755"/>
                </a:lnTo>
                <a:lnTo>
                  <a:pt x="7162004" y="4398565"/>
                </a:lnTo>
                <a:cubicBezTo>
                  <a:pt x="7162004" y="4407552"/>
                  <a:pt x="7169290" y="4414838"/>
                  <a:pt x="7178277" y="4414838"/>
                </a:cubicBezTo>
                <a:lnTo>
                  <a:pt x="7403305" y="4414838"/>
                </a:lnTo>
                <a:lnTo>
                  <a:pt x="7403305" y="4600575"/>
                </a:lnTo>
                <a:lnTo>
                  <a:pt x="7052867" y="4600575"/>
                </a:lnTo>
                <a:cubicBezTo>
                  <a:pt x="7043880" y="4600575"/>
                  <a:pt x="7036594" y="4607861"/>
                  <a:pt x="7036594" y="4616848"/>
                </a:cubicBezTo>
                <a:lnTo>
                  <a:pt x="7036594" y="4695827"/>
                </a:lnTo>
                <a:lnTo>
                  <a:pt x="4932535" y="4695827"/>
                </a:lnTo>
                <a:lnTo>
                  <a:pt x="4932535" y="4695828"/>
                </a:lnTo>
                <a:lnTo>
                  <a:pt x="0" y="4695828"/>
                </a:lnTo>
                <a:close/>
              </a:path>
            </a:pathLst>
          </a:cu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0362" y="2588035"/>
            <a:ext cx="2076198" cy="200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92291"/>
      </p:ext>
    </p:extLst>
  </p:cSld>
  <p:clrMapOvr>
    <a:masterClrMapping/>
  </p:clrMapOvr>
</p:sld>
</file>

<file path=ppt/theme/theme1.xml><?xml version="1.0" encoding="utf-8"?>
<a:theme xmlns:a="http://schemas.openxmlformats.org/drawingml/2006/main" name="1_Benutzerdefiniertes Design">
  <a:themeElements>
    <a:clrScheme name="IGMvBad-neu">
      <a:dk1>
        <a:srgbClr val="060606"/>
      </a:dk1>
      <a:lt1>
        <a:srgbClr val="FFFFFF"/>
      </a:lt1>
      <a:dk2>
        <a:srgbClr val="E3051B"/>
      </a:dk2>
      <a:lt2>
        <a:srgbClr val="DADADA"/>
      </a:lt2>
      <a:accent1>
        <a:srgbClr val="E3051B"/>
      </a:accent1>
      <a:accent2>
        <a:srgbClr val="F37058"/>
      </a:accent2>
      <a:accent3>
        <a:srgbClr val="FBBEA9"/>
      </a:accent3>
      <a:accent4>
        <a:srgbClr val="214889"/>
      </a:accent4>
      <a:accent5>
        <a:srgbClr val="626EA2"/>
      </a:accent5>
      <a:accent6>
        <a:srgbClr val="B1B3CF"/>
      </a:accent6>
      <a:hlink>
        <a:srgbClr val="E3051B"/>
      </a:hlink>
      <a:folHlink>
        <a:srgbClr val="214889"/>
      </a:folHlink>
    </a:clrScheme>
    <a:fontScheme name="Benutzerdefiniert 3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77800" marR="0" indent="-177800" algn="l" defTabSz="914400" rtl="0" eaLnBrk="1" fontAlgn="auto" latinLnBrk="0" hangingPunct="1">
          <a:lnSpc>
            <a:spcPct val="90000"/>
          </a:lnSpc>
          <a:spcBef>
            <a:spcPts val="1000"/>
          </a:spcBef>
          <a:spcAft>
            <a:spcPts val="0"/>
          </a:spcAft>
          <a:buClrTx/>
          <a:buSzTx/>
          <a:buFont typeface="Calibri" panose="020F0502020204030204" pitchFamily="34" charset="0"/>
          <a:buChar char="»"/>
          <a:tabLst/>
          <a:defRPr kumimoji="0" sz="1500" b="0" i="0" u="none" strike="noStrike" kern="1200" cap="none" spc="0" normalizeH="0" baseline="0" noProof="0" smtClean="0">
            <a:ln>
              <a:noFill/>
            </a:ln>
            <a:solidFill>
              <a:srgbClr val="060606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GM_042_VBAD_PowerPoint-Master_07_ab.potm" id="{F10D855C-8946-48EF-AA88-11C6ADC0E44C}" vid="{ABBDF3D1-547C-4B1C-8E2D-0D8BC7BB475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25</Words>
  <Application>Microsoft Office PowerPoint</Application>
  <PresentationFormat>Bildschirmpräsentation (16:9)</PresentationFormat>
  <Paragraphs>12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1_Benutzerdefiniertes Design</vt:lpstr>
      <vt:lpstr>Impressionen</vt:lpstr>
      <vt:lpstr>Impressionen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>vombetriebausdenken@igmetall.de</Manager>
  <Company>IG Metall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>IG Metall vom Betrieb aus denken</dc:subject>
  <dc:creator/>
  <cp:keywords>IGMvBad</cp:keywords>
  <cp:lastModifiedBy>Grobe, Ilka</cp:lastModifiedBy>
  <cp:revision>71</cp:revision>
  <dcterms:created xsi:type="dcterms:W3CDTF">2021-09-20T11:25:08Z</dcterms:created>
  <dcterms:modified xsi:type="dcterms:W3CDTF">2021-11-15T17:25:12Z</dcterms:modified>
  <cp:category>IG Metall vom Betrieb aus denken</cp:category>
</cp:coreProperties>
</file>